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93"/>
    <p:restoredTop sz="96327"/>
  </p:normalViewPr>
  <p:slideViewPr>
    <p:cSldViewPr snapToGrid="0" snapToObjects="1" showGuides="1">
      <p:cViewPr>
        <p:scale>
          <a:sx n="125" d="100"/>
          <a:sy n="125" d="100"/>
        </p:scale>
        <p:origin x="1376" y="78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05/08/2022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05/08/2022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05/08/2022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05/08/2022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05/08/2022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05/08/2022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05/08/2022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05/08/2022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05/08/2022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05/08/2022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05/08/2022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05/08/2022</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a:off x="4304462" y="0"/>
            <a:ext cx="2552700" cy="9905994"/>
          </a:xfrm>
          <a:prstGeom prst="rect">
            <a:avLst/>
          </a:prstGeom>
          <a:solidFill>
            <a:schemeClr val="accent2">
              <a:alpha val="44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4" name="Zone de texte 1">
            <a:extLst>
              <a:ext uri="{FF2B5EF4-FFF2-40B4-BE49-F238E27FC236}">
                <a16:creationId xmlns:a16="http://schemas.microsoft.com/office/drawing/2014/main" id="{3003F50E-4EA4-E33C-FC5D-1612470235F3}"/>
              </a:ext>
            </a:extLst>
          </p:cNvPr>
          <p:cNvSpPr txBox="1">
            <a:spLocks noChangeArrowheads="1"/>
          </p:cNvSpPr>
          <p:nvPr/>
        </p:nvSpPr>
        <p:spPr bwMode="auto">
          <a:xfrm>
            <a:off x="129201" y="92791"/>
            <a:ext cx="3741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defTabSz="914400" eaLnBrk="0" fontAlgn="base" hangingPunct="0">
              <a:spcBef>
                <a:spcPct val="0"/>
              </a:spcBef>
              <a:spcAft>
                <a:spcPct val="0"/>
              </a:spcAft>
            </a:pPr>
            <a:r>
              <a:rPr lang="fr-FR" sz="2800" dirty="0"/>
              <a:t>Alisson </a:t>
            </a:r>
            <a:r>
              <a:rPr lang="fr-FR" sz="2800" b="1" dirty="0"/>
              <a:t>CAISSIER</a:t>
            </a:r>
            <a:br>
              <a:rPr lang="fr-FR" sz="2800" dirty="0"/>
            </a:br>
            <a:endParaRPr kumimoji="0" lang="fr-FR" altLang="fr-FR" sz="1800" b="1"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102439" y="690121"/>
            <a:ext cx="4201184" cy="552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b="1" dirty="0"/>
              <a:t>Hôtesse de caisse polyvalente, 8 ans d’expérience réussie</a:t>
            </a:r>
          </a:p>
          <a:p>
            <a:br>
              <a:rPr lang="fr-FR" sz="1400" dirty="0"/>
            </a:br>
            <a:endParaRPr lang="fr-FR" sz="1400" b="1" dirty="0"/>
          </a:p>
        </p:txBody>
      </p:sp>
      <p:sp>
        <p:nvSpPr>
          <p:cNvPr id="63" name="Google Shape;61;p14">
            <a:extLst>
              <a:ext uri="{FF2B5EF4-FFF2-40B4-BE49-F238E27FC236}">
                <a16:creationId xmlns:a16="http://schemas.microsoft.com/office/drawing/2014/main" id="{4291EC86-6739-24A3-D0C6-49F4137ADE81}"/>
              </a:ext>
            </a:extLst>
          </p:cNvPr>
          <p:cNvSpPr/>
          <p:nvPr/>
        </p:nvSpPr>
        <p:spPr>
          <a:xfrm>
            <a:off x="236649" y="586133"/>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89103" y="1818069"/>
            <a:ext cx="4109230"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dirty="0"/>
              <a:t>Formée aux impératifs de la grande distribution, reconnue pour mon aisance avec les outils de gestion de la caisse, je cumule la rigueur avec la qualité relationnelle, en clientèle comme en équipe. J’aime m’impliquer pour mon enseigne et m’investir au sein d’une équipe.</a:t>
            </a:r>
          </a:p>
          <a:p>
            <a:br>
              <a:rPr lang="fr-FR" sz="1100" dirty="0"/>
            </a:br>
            <a:endParaRPr kumimoji="0" lang="fr-FR" altLang="fr-FR" sz="1100" b="0" u="none" strike="noStrike" cap="none" normalizeH="0" baseline="0" dirty="0">
              <a:ln>
                <a:noFill/>
              </a:ln>
              <a:solidFill>
                <a:schemeClr val="tx1"/>
              </a:solidFill>
              <a:effectLst/>
              <a:latin typeface="Arial" panose="020B0604020202020204" pitchFamily="34" charset="0"/>
            </a:endParaRP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122404" y="1412284"/>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87864" y="2527236"/>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78146" y="2922286"/>
            <a:ext cx="4120188" cy="43564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b="1" dirty="0"/>
              <a:t>Depuis 2018 : Hôtesse de vente - Auchan Saint Cyprien</a:t>
            </a:r>
          </a:p>
          <a:p>
            <a:pPr marL="171450" indent="-171450">
              <a:buFont typeface="Arial" panose="020B0604020202020204" pitchFamily="34" charset="0"/>
              <a:buChar char="•"/>
            </a:pPr>
            <a:r>
              <a:rPr lang="fr-FR" sz="1100" dirty="0"/>
              <a:t>Gestion de la caisse et des bons de réduction.</a:t>
            </a:r>
          </a:p>
          <a:p>
            <a:pPr marL="171450" indent="-171450">
              <a:buFont typeface="Arial" panose="020B0604020202020204" pitchFamily="34" charset="0"/>
              <a:buChar char="•"/>
            </a:pPr>
            <a:r>
              <a:rPr lang="fr-FR" sz="1100" dirty="0"/>
              <a:t>Réapprovisionnement du poste (rouleaux, monnaie, matériel de nettoyage, fournitures).</a:t>
            </a:r>
          </a:p>
          <a:p>
            <a:pPr marL="171450" indent="-171450">
              <a:buFont typeface="Arial" panose="020B0604020202020204" pitchFamily="34" charset="0"/>
              <a:buChar char="•"/>
            </a:pPr>
            <a:r>
              <a:rPr lang="fr-FR" sz="1100" dirty="0"/>
              <a:t>Entretien de l’espace de paiement.</a:t>
            </a:r>
          </a:p>
          <a:p>
            <a:pPr marL="171450" indent="-171450">
              <a:buFont typeface="Arial" panose="020B0604020202020204" pitchFamily="34" charset="0"/>
              <a:buChar char="•"/>
            </a:pPr>
            <a:r>
              <a:rPr lang="fr-FR" sz="1100" dirty="0"/>
              <a:t>Service au client.</a:t>
            </a:r>
          </a:p>
          <a:p>
            <a:pPr marL="171450" indent="-171450">
              <a:buFont typeface="Arial" panose="020B0604020202020204" pitchFamily="34" charset="0"/>
              <a:buChar char="•"/>
            </a:pPr>
            <a:r>
              <a:rPr lang="fr-FR" sz="1100" dirty="0"/>
              <a:t>Incitation commerciale lors des campagnes, adhésion aux programmes fidélité.</a:t>
            </a:r>
          </a:p>
          <a:p>
            <a:pPr marL="171450" indent="-171450">
              <a:buFont typeface="Arial" panose="020B0604020202020204" pitchFamily="34" charset="0"/>
              <a:buChar char="•"/>
            </a:pPr>
            <a:r>
              <a:rPr lang="fr-FR" sz="1100" dirty="0"/>
              <a:t>Gestion courtoise des litiges, résolution des conflits.</a:t>
            </a:r>
          </a:p>
          <a:p>
            <a:endParaRPr lang="fr-FR" sz="1100" dirty="0"/>
          </a:p>
          <a:p>
            <a:r>
              <a:rPr lang="fr-FR" sz="1100" b="1" dirty="0"/>
              <a:t>De 2015 à 2018 (3 ans)  : Hôtesse de caisse - Zara Mulhouse</a:t>
            </a:r>
          </a:p>
          <a:p>
            <a:pPr marL="171450" indent="-171450">
              <a:buFont typeface="Arial" panose="020B0604020202020204" pitchFamily="34" charset="0"/>
              <a:buChar char="•"/>
            </a:pPr>
            <a:r>
              <a:rPr lang="fr-FR" sz="1100" dirty="0"/>
              <a:t>Gestion de la zone de passage en caisse : organisation des files d’attente, entretien, mise en place des P.L.V.</a:t>
            </a:r>
          </a:p>
          <a:p>
            <a:pPr marL="171450" indent="-171450">
              <a:buFont typeface="Arial" panose="020B0604020202020204" pitchFamily="34" charset="0"/>
              <a:buChar char="•"/>
            </a:pPr>
            <a:r>
              <a:rPr lang="fr-FR" sz="1100" dirty="0"/>
              <a:t>Gestion des encaissements et des retours.</a:t>
            </a:r>
          </a:p>
          <a:p>
            <a:pPr marL="171450" indent="-171450">
              <a:buFont typeface="Arial" panose="020B0604020202020204" pitchFamily="34" charset="0"/>
              <a:buChar char="•"/>
            </a:pPr>
            <a:r>
              <a:rPr lang="fr-FR" sz="1100" dirty="0"/>
              <a:t>Gestion de la caisse, solde de fin de journée, fonds de caisse.</a:t>
            </a:r>
          </a:p>
          <a:p>
            <a:pPr marL="171450" indent="-171450">
              <a:buFont typeface="Arial" panose="020B0604020202020204" pitchFamily="34" charset="0"/>
              <a:buChar char="•"/>
            </a:pPr>
            <a:r>
              <a:rPr lang="fr-FR" sz="1100" dirty="0"/>
              <a:t>Accueil, vente additionnelle, prise en charge des incidents.</a:t>
            </a:r>
          </a:p>
          <a:p>
            <a:endParaRPr lang="fr-FR" sz="1100" dirty="0"/>
          </a:p>
          <a:p>
            <a:r>
              <a:rPr lang="fr-FR" sz="1100" b="1" dirty="0"/>
              <a:t>De 2012 à 2015 (3 ans) : Hôtesse de caisse polyvalente - Intermarché Lavalette</a:t>
            </a:r>
          </a:p>
          <a:p>
            <a:pPr marL="171450" indent="-171450">
              <a:buFont typeface="Arial" panose="020B0604020202020204" pitchFamily="34" charset="0"/>
              <a:buChar char="•"/>
            </a:pPr>
            <a:r>
              <a:rPr lang="fr-FR" sz="1100" dirty="0"/>
              <a:t>Tenue de caisse : procédures d’encaissement et de tenue de caisse informatisée, gestion des fonds de caisse.</a:t>
            </a:r>
          </a:p>
          <a:p>
            <a:pPr marL="171450" indent="-171450">
              <a:buFont typeface="Arial" panose="020B0604020202020204" pitchFamily="34" charset="0"/>
              <a:buChar char="•"/>
            </a:pPr>
            <a:r>
              <a:rPr lang="fr-FR" sz="1100" dirty="0"/>
              <a:t>Relation client : accueil, vérification des marchandises, recueil des avis et remarques, gestion des adhésions au programme fidélité.</a:t>
            </a:r>
          </a:p>
          <a:p>
            <a:pPr marL="171450" indent="-171450">
              <a:buFont typeface="Arial" panose="020B0604020202020204" pitchFamily="34" charset="0"/>
              <a:buChar char="•"/>
            </a:pPr>
            <a:r>
              <a:rPr lang="fr-FR" sz="1100" dirty="0"/>
              <a:t>Gestion en équipe des gondoles : suivi de stock, réassort, entretien.</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169688" y="1743669"/>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122404" y="2892822"/>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4880033" y="3388859"/>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4634029" y="3993502"/>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8200" y="3425825"/>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66519" y="3752871"/>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70453" y="4281330"/>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516437" y="2974346"/>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4476750" y="4592953"/>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4476750" y="4987290"/>
            <a:ext cx="2341563" cy="1127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Argumentation commerciale</a:t>
            </a:r>
          </a:p>
          <a:p>
            <a:pPr marL="171450" indent="-171450">
              <a:buFont typeface="Arial" panose="020B0604020202020204" pitchFamily="34" charset="0"/>
              <a:buChar char="•"/>
            </a:pPr>
            <a:r>
              <a:rPr lang="fr-FR" sz="1100" dirty="0"/>
              <a:t>Logiciels de gestion de stock</a:t>
            </a:r>
          </a:p>
          <a:p>
            <a:pPr marL="171450" indent="-171450">
              <a:buFont typeface="Arial" panose="020B0604020202020204" pitchFamily="34" charset="0"/>
              <a:buChar char="•"/>
            </a:pPr>
            <a:r>
              <a:rPr lang="fr-FR" sz="1100" dirty="0"/>
              <a:t>Logiciels de réservation de billetterie</a:t>
            </a:r>
          </a:p>
          <a:p>
            <a:pPr marL="171450" indent="-171450">
              <a:buFont typeface="Arial" panose="020B0604020202020204" pitchFamily="34" charset="0"/>
              <a:buChar char="•"/>
            </a:pPr>
            <a:r>
              <a:rPr lang="fr-FR" sz="1100" dirty="0"/>
              <a:t>Service du carburant à la pompe</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476751" y="6063951"/>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4496176" y="6397509"/>
            <a:ext cx="2227256" cy="1662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Rester souriante et courtoise en toutes circonstances.</a:t>
            </a:r>
          </a:p>
          <a:p>
            <a:pPr marL="171450" indent="-171450">
              <a:buFont typeface="Arial" panose="020B0604020202020204" pitchFamily="34" charset="0"/>
              <a:buChar char="•"/>
            </a:pPr>
            <a:r>
              <a:rPr lang="fr-FR" sz="1100" dirty="0"/>
              <a:t>Bien gérer les situations de stress.</a:t>
            </a:r>
          </a:p>
          <a:p>
            <a:pPr marL="171450" indent="-171450">
              <a:buFont typeface="Arial" panose="020B0604020202020204" pitchFamily="34" charset="0"/>
              <a:buChar char="•"/>
            </a:pPr>
            <a:r>
              <a:rPr lang="fr-FR" sz="1100" dirty="0"/>
              <a:t>Être curieuse et apprendre très vite les nouveaux outils ou procédures.</a:t>
            </a:r>
          </a:p>
          <a:p>
            <a:pPr marL="171450" indent="-171450">
              <a:buFont typeface="Arial" panose="020B0604020202020204" pitchFamily="34" charset="0"/>
              <a:buChar char="•"/>
            </a:pPr>
            <a:r>
              <a:rPr lang="fr-FR" sz="1100" dirty="0"/>
              <a:t>Savoir être présente, physiquement et mentalement.</a:t>
            </a:r>
          </a:p>
        </p:txBody>
      </p:sp>
      <p:sp>
        <p:nvSpPr>
          <p:cNvPr id="72" name="Zone de texte 26">
            <a:extLst>
              <a:ext uri="{FF2B5EF4-FFF2-40B4-BE49-F238E27FC236}">
                <a16:creationId xmlns:a16="http://schemas.microsoft.com/office/drawing/2014/main" id="{D788481A-6149-C36E-8B50-D6862977B99D}"/>
              </a:ext>
            </a:extLst>
          </p:cNvPr>
          <p:cNvSpPr txBox="1">
            <a:spLocks noChangeArrowheads="1"/>
          </p:cNvSpPr>
          <p:nvPr/>
        </p:nvSpPr>
        <p:spPr bwMode="auto">
          <a:xfrm>
            <a:off x="4416267" y="8119446"/>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Centres d’intérêt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3" name="Zone de texte 27">
            <a:extLst>
              <a:ext uri="{FF2B5EF4-FFF2-40B4-BE49-F238E27FC236}">
                <a16:creationId xmlns:a16="http://schemas.microsoft.com/office/drawing/2014/main" id="{9215CD3D-40CF-B0D8-6768-30E93CE40C9E}"/>
              </a:ext>
            </a:extLst>
          </p:cNvPr>
          <p:cNvSpPr txBox="1">
            <a:spLocks noChangeArrowheads="1"/>
          </p:cNvSpPr>
          <p:nvPr/>
        </p:nvSpPr>
        <p:spPr bwMode="auto">
          <a:xfrm>
            <a:off x="4476751" y="8548052"/>
            <a:ext cx="2246681" cy="103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buFont typeface="Arial" panose="020B0604020202020204" pitchFamily="34" charset="0"/>
              <a:buChar char="•"/>
            </a:pPr>
            <a:r>
              <a:rPr lang="fr-FR" sz="1100" dirty="0">
                <a:latin typeface="+mn-lt"/>
              </a:rPr>
              <a:t>Natation, pour ma forme et mon endurance.</a:t>
            </a:r>
          </a:p>
          <a:p>
            <a:pPr marL="171450" indent="-171450">
              <a:buFont typeface="Arial" panose="020B0604020202020204" pitchFamily="34" charset="0"/>
              <a:buChar char="•"/>
            </a:pPr>
            <a:r>
              <a:rPr lang="fr-FR" sz="1100" dirty="0">
                <a:latin typeface="+mn-lt"/>
              </a:rPr>
              <a:t>Missions Escape Game entre amis</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122405" y="7293299"/>
            <a:ext cx="31750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134568" y="7642861"/>
            <a:ext cx="4047565" cy="0"/>
          </a:xfrm>
          <a:prstGeom prst="line">
            <a:avLst/>
          </a:prstGeom>
          <a:ln/>
        </p:spPr>
        <p:style>
          <a:lnRef idx="2">
            <a:schemeClr val="dk1"/>
          </a:lnRef>
          <a:fillRef idx="0">
            <a:schemeClr val="dk1"/>
          </a:fillRef>
          <a:effectRef idx="1">
            <a:schemeClr val="dk1"/>
          </a:effectRef>
          <a:fontRef idx="minor">
            <a:schemeClr val="tx1"/>
          </a:fontRef>
        </p:style>
      </p:cxnSp>
      <p:sp>
        <p:nvSpPr>
          <p:cNvPr id="75" name="Zone de texte 31">
            <a:extLst>
              <a:ext uri="{FF2B5EF4-FFF2-40B4-BE49-F238E27FC236}">
                <a16:creationId xmlns:a16="http://schemas.microsoft.com/office/drawing/2014/main" id="{93C0B2C6-B34A-49AF-B564-B8724810DCE7}"/>
              </a:ext>
            </a:extLst>
          </p:cNvPr>
          <p:cNvSpPr txBox="1">
            <a:spLocks noChangeArrowheads="1"/>
          </p:cNvSpPr>
          <p:nvPr/>
        </p:nvSpPr>
        <p:spPr bwMode="auto">
          <a:xfrm>
            <a:off x="122405" y="7740801"/>
            <a:ext cx="4075928" cy="1923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buFont typeface="Arial" panose="020B0604020202020204" pitchFamily="34" charset="0"/>
              <a:buChar char="•"/>
            </a:pPr>
            <a:r>
              <a:rPr lang="fr-FR" sz="1050" b="1" dirty="0">
                <a:latin typeface="+mn-lt"/>
              </a:rPr>
              <a:t>2019</a:t>
            </a:r>
            <a:r>
              <a:rPr lang="fr-FR" sz="1050" dirty="0">
                <a:latin typeface="+mn-lt"/>
              </a:rPr>
              <a:t> : Formation premiers secours en équipe Niveau 1 (gestes de première urgence face à une personne victime d’un incident, protection immédiate adaptée)</a:t>
            </a:r>
          </a:p>
          <a:p>
            <a:pPr marL="171450" indent="-171450">
              <a:buFont typeface="Arial" panose="020B0604020202020204" pitchFamily="34" charset="0"/>
              <a:buChar char="•"/>
            </a:pPr>
            <a:r>
              <a:rPr lang="fr-FR" sz="1050" b="1" dirty="0">
                <a:latin typeface="+mn-lt"/>
              </a:rPr>
              <a:t>2012</a:t>
            </a:r>
            <a:r>
              <a:rPr lang="fr-FR" sz="1050" dirty="0">
                <a:latin typeface="+mn-lt"/>
              </a:rPr>
              <a:t> : Bac professionnel vendeuse conseillère commerciale – CCI de l’Yonne – Site d’Auxerre (Mention Bien)</a:t>
            </a:r>
          </a:p>
          <a:p>
            <a:pPr marL="628650" lvl="1" indent="-171450">
              <a:buFont typeface="Arial" panose="020B0604020202020204" pitchFamily="34" charset="0"/>
              <a:buChar char="•"/>
            </a:pPr>
            <a:r>
              <a:rPr lang="fr-FR" sz="1050" dirty="0">
                <a:latin typeface="+mn-lt"/>
              </a:rPr>
              <a:t>Stage d’application : Boutique Orange – Vendeuse-conseil stagiaire – Auxerre – 4 semaines.</a:t>
            </a:r>
          </a:p>
          <a:p>
            <a:pPr marL="171450" indent="-171450">
              <a:buFont typeface="Arial" panose="020B0604020202020204" pitchFamily="34" charset="0"/>
              <a:buChar char="•"/>
            </a:pPr>
            <a:r>
              <a:rPr lang="fr-FR" sz="1050" b="1" dirty="0">
                <a:latin typeface="+mn-lt"/>
              </a:rPr>
              <a:t>2011</a:t>
            </a:r>
            <a:r>
              <a:rPr lang="fr-FR" sz="1050" dirty="0">
                <a:latin typeface="+mn-lt"/>
              </a:rPr>
              <a:t> : CAP employée polyvalente du commerce et de la distribution - CFA de Sens</a:t>
            </a:r>
          </a:p>
          <a:p>
            <a:pPr marL="628650" lvl="1" indent="-171450">
              <a:buFont typeface="Arial" panose="020B0604020202020204" pitchFamily="34" charset="0"/>
              <a:buChar char="•"/>
            </a:pPr>
            <a:r>
              <a:rPr lang="fr-FR" sz="1050" dirty="0">
                <a:latin typeface="+mn-lt"/>
              </a:rPr>
              <a:t>Stage pratique : Truffaut, rayon animalerie, accessoires et alimentation – Vendeuse stagiaire – 8 semaines.</a:t>
            </a:r>
          </a:p>
        </p:txBody>
      </p: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3" name="Image 2">
            <a:extLst>
              <a:ext uri="{FF2B5EF4-FFF2-40B4-BE49-F238E27FC236}">
                <a16:creationId xmlns:a16="http://schemas.microsoft.com/office/drawing/2014/main" id="{5FE703F4-4375-6697-1DDA-6DB95911C229}"/>
              </a:ext>
            </a:extLst>
          </p:cNvPr>
          <p:cNvPicPr>
            <a:picLocks noChangeAspect="1"/>
          </p:cNvPicPr>
          <p:nvPr/>
        </p:nvPicPr>
        <p:blipFill rotWithShape="1">
          <a:blip r:embed="rId7"/>
          <a:srcRect l="35302" r="9829"/>
          <a:stretch/>
        </p:blipFill>
        <p:spPr>
          <a:xfrm>
            <a:off x="4403527" y="319113"/>
            <a:ext cx="2306788" cy="2294831"/>
          </a:xfrm>
          <a:prstGeom prst="ellipse">
            <a:avLst/>
          </a:prstGeom>
          <a:ln w="50800">
            <a:solidFill>
              <a:schemeClr val="bg1"/>
            </a:solidFill>
          </a:ln>
        </p:spPr>
      </p:pic>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795</TotalTime>
  <Words>466</Words>
  <Application>Microsoft Macintosh PowerPoint</Application>
  <PresentationFormat>Format A4 (210 x 297 mm)</PresentationFormat>
  <Paragraphs>51</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33</cp:revision>
  <cp:lastPrinted>2022-05-25T13:38:42Z</cp:lastPrinted>
  <dcterms:created xsi:type="dcterms:W3CDTF">2022-05-25T13:38:28Z</dcterms:created>
  <dcterms:modified xsi:type="dcterms:W3CDTF">2022-08-05T14:42:50Z</dcterms:modified>
</cp:coreProperties>
</file>