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0"/>
    <p:restoredTop sz="96327"/>
  </p:normalViewPr>
  <p:slideViewPr>
    <p:cSldViewPr snapToGrid="0" snapToObjects="1" showGuides="1">
      <p:cViewPr>
        <p:scale>
          <a:sx n="168" d="100"/>
          <a:sy n="168" d="100"/>
        </p:scale>
        <p:origin x="1760" y="-48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tx2">
              <a:alpha val="38983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Brice </a:t>
            </a:r>
            <a:r>
              <a:rPr lang="fr-FR" sz="2800" b="1" dirty="0"/>
              <a:t>LEADER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87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Directeur régional doté d'un grand sens d'adaptation, à la recherche de nouvelles missions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2061582"/>
            <a:ext cx="4109230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Directeur régional apte à gérer une équipe et à mener à bien ses différentes missions, je suis un cadre senior à la recherche d'un poste passionnant. Auparavant directeur régional d'une grande enseigne, j'ai su démontrer ma motivation, mon sens de l'organisation et mes compétences en coordination financière et administrative.</a:t>
            </a: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4" y="1697094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01" y="3138120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3632909"/>
            <a:ext cx="4249771" cy="3751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2008 à ce jour : Directeur régional de l'enseigne Y</a:t>
            </a:r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Élaboration d'un projet de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Mise en œuvre de la politique commerciale du groupe 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 conflits / Dialogue social avéré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Mise en place d'un dialogue de gestion avec les services comptabilité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Augmentation du chiffre d'affaires en moins de 2 années</a:t>
            </a:r>
          </a:p>
          <a:p>
            <a:endParaRPr lang="fr-FR" sz="1100" dirty="0"/>
          </a:p>
          <a:p>
            <a:r>
              <a:rPr lang="fr-FR" sz="1100" b="1" dirty="0"/>
              <a:t>1995-2008 : Chargé d'affaires - Société 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Augmentation des bénéfices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administrative au sein d'une équipe de commerciaux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Élaboration d'une stratégie financière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Réalisation des objectifs commerciaux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des plannings</a:t>
            </a:r>
          </a:p>
          <a:p>
            <a:endParaRPr lang="fr-FR" sz="1100" dirty="0"/>
          </a:p>
          <a:p>
            <a:r>
              <a:rPr lang="fr-FR" sz="1100" b="1" dirty="0"/>
              <a:t>1986-1995 : Commercial / Responsable marketing - Entreprise AA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 charge d'un large portefeuille de clients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des stocks et des commandes avec les fournisseurs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Résolution de conflits entre les différents sites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Développement des ventes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Référent pour le développement international de l'entreprise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 l'import/export vers l'Asie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69688" y="2028479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1041" y="3503706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90"/>
            <a:ext cx="2341563" cy="122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d'adaptation face aux différents interlocuteurs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Leadership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Charisme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Force de conviction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Passion pour le métier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1" y="6253059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2" y="6641857"/>
            <a:ext cx="2341562" cy="122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Grand sens relationnel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Parfaite organisation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Trilingue (Français / Anglais / Japonais)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Autonomie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Grand sens de l'écoute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1157" y="789259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030" y="8296417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Voyages (nombreux séjours en Europe, Asie et aux États-Unis)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Astrologie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Course à pied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5" y="7293299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34568" y="7642861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5" y="7740801"/>
            <a:ext cx="4075928" cy="192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1100" b="1" dirty="0">
                <a:latin typeface="+mn-lt"/>
              </a:rPr>
              <a:t>1984-1986 - Bac + 3 - Diplôme de commerce à l'INT Management</a:t>
            </a:r>
            <a:br>
              <a:rPr lang="fr-FR" sz="1100" dirty="0">
                <a:latin typeface="+mn-lt"/>
              </a:rPr>
            </a:br>
            <a:r>
              <a:rPr lang="fr-FR" sz="1100" dirty="0">
                <a:latin typeface="+mn-lt"/>
              </a:rPr>
              <a:t>Formation diplômante reconnue par le Ministère de l'Enseignement Supérieur. Gestion de la relation clients / Comptabilité analytique / Bilan comptable / Immersion dans des "Grands Comptes".</a:t>
            </a:r>
          </a:p>
          <a:p>
            <a:endParaRPr lang="fr-FR" sz="1100" dirty="0">
              <a:latin typeface="+mn-lt"/>
            </a:endParaRPr>
          </a:p>
          <a:p>
            <a:r>
              <a:rPr lang="fr-FR" sz="1100" b="1" dirty="0">
                <a:latin typeface="+mn-lt"/>
              </a:rPr>
              <a:t>1984 - Baccalauréat D</a:t>
            </a:r>
            <a:br>
              <a:rPr lang="fr-FR" sz="1100" dirty="0">
                <a:latin typeface="+mn-lt"/>
              </a:rPr>
            </a:br>
            <a:r>
              <a:rPr lang="fr-FR" sz="1100" dirty="0">
                <a:latin typeface="+mn-lt"/>
              </a:rPr>
              <a:t>Après ce baccalauréat, je me suis dirigé vers une école de commerce à Lyon afin de continuer dans cette filière passionnante.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homme, habits, complet&#10;&#10;Description générée automatiquement">
            <a:extLst>
              <a:ext uri="{FF2B5EF4-FFF2-40B4-BE49-F238E27FC236}">
                <a16:creationId xmlns:a16="http://schemas.microsoft.com/office/drawing/2014/main" id="{D599CA07-6783-BA1F-B65D-D9B876FFABB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7520" r="5068"/>
          <a:stretch/>
        </p:blipFill>
        <p:spPr>
          <a:xfrm>
            <a:off x="4512634" y="292438"/>
            <a:ext cx="2178610" cy="215709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</TotalTime>
  <Words>357</Words>
  <Application>Microsoft Macintosh PowerPoint</Application>
  <PresentationFormat>Format A4 (210 x 297 mm)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32</cp:revision>
  <cp:lastPrinted>2022-05-25T13:38:42Z</cp:lastPrinted>
  <dcterms:created xsi:type="dcterms:W3CDTF">2022-05-25T13:38:28Z</dcterms:created>
  <dcterms:modified xsi:type="dcterms:W3CDTF">2022-07-28T10:42:21Z</dcterms:modified>
</cp:coreProperties>
</file>