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6"/>
    <p:restoredTop sz="96327"/>
  </p:normalViewPr>
  <p:slideViewPr>
    <p:cSldViewPr snapToGrid="0" snapToObjects="1" showGuides="1">
      <p:cViewPr>
        <p:scale>
          <a:sx n="170" d="100"/>
          <a:sy n="170" d="100"/>
        </p:scale>
        <p:origin x="1352"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29/06/2023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29/06/2023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29/06/2023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29/06/2023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29/06/2023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29/06/2023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2626028" y="6"/>
            <a:ext cx="4231972"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707663" y="959158"/>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Business </a:t>
            </a:r>
            <a:r>
              <a:rPr lang="fr-FR" b="1" dirty="0" err="1"/>
              <a:t>Developer</a:t>
            </a:r>
            <a:r>
              <a:rPr lang="fr-FR" b="1" dirty="0"/>
              <a:t> expérimenté – 13 ans d’expérience – Bilangue Anglais</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826582" y="69142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725165" y="2083439"/>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Avec une carrière de 13 ans dans le développement des affaires, je dispose d'une expérience solide dans l'acquisition de nouveaux clients, le développement de partenariats stratégiques et l'augmentation des revenus. Je suis constamment à la recherche de nouvelles opportunités pour aider les entreprises à croître et à prospérer.</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703032" y="1712325"/>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691664" y="3304048"/>
            <a:ext cx="3175000" cy="651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801242" y="3761249"/>
            <a:ext cx="3934158" cy="3180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2018 - Présent : Business </a:t>
            </a:r>
            <a:r>
              <a:rPr lang="fr-FR" sz="1100" dirty="0" err="1"/>
              <a:t>Developer</a:t>
            </a:r>
            <a:r>
              <a:rPr lang="fr-FR" sz="1100" dirty="0"/>
              <a:t> Senior - Orange, Paris</a:t>
            </a:r>
          </a:p>
          <a:p>
            <a:pPr marL="171450" indent="-171450">
              <a:buFont typeface="Arial" panose="020B0604020202020204" pitchFamily="34" charset="0"/>
              <a:buChar char="•"/>
            </a:pPr>
            <a:r>
              <a:rPr lang="fr-FR" sz="1100" dirty="0"/>
              <a:t>Développement de la base de clients dans le secteur des entreprises</a:t>
            </a:r>
          </a:p>
          <a:p>
            <a:pPr marL="171450" indent="-171450">
              <a:buFont typeface="Arial" panose="020B0604020202020204" pitchFamily="34" charset="0"/>
              <a:buChar char="•"/>
            </a:pPr>
            <a:r>
              <a:rPr lang="fr-FR" sz="1100" dirty="0"/>
              <a:t>Mise en place de partenariats stratégiques</a:t>
            </a:r>
          </a:p>
          <a:p>
            <a:pPr marL="171450" indent="-171450">
              <a:buFont typeface="Arial" panose="020B0604020202020204" pitchFamily="34" charset="0"/>
              <a:buChar char="•"/>
            </a:pPr>
            <a:r>
              <a:rPr lang="fr-FR" sz="1100" dirty="0"/>
              <a:t>Gestion d'une équipe de 5 commerciaux</a:t>
            </a:r>
          </a:p>
          <a:p>
            <a:pPr marL="171450" indent="-171450">
              <a:buFont typeface="Arial" panose="020B0604020202020204" pitchFamily="34" charset="0"/>
              <a:buChar char="•"/>
            </a:pPr>
            <a:r>
              <a:rPr lang="fr-FR" sz="1100" dirty="0"/>
              <a:t>Augmentation des revenus de 30% sur une période de 3 ans</a:t>
            </a:r>
          </a:p>
          <a:p>
            <a:pPr marL="171450" indent="-171450">
              <a:buFont typeface="Arial" panose="020B0604020202020204" pitchFamily="34" charset="0"/>
              <a:buChar char="•"/>
            </a:pPr>
            <a:endParaRPr lang="fr-FR" sz="1100" dirty="0"/>
          </a:p>
          <a:p>
            <a:r>
              <a:rPr lang="fr-FR" sz="1100" dirty="0"/>
              <a:t>2013 - 2018 : Business </a:t>
            </a:r>
            <a:r>
              <a:rPr lang="fr-FR" sz="1100" dirty="0" err="1"/>
              <a:t>Developer</a:t>
            </a:r>
            <a:r>
              <a:rPr lang="fr-FR" sz="1100" dirty="0"/>
              <a:t> - IBM, Paris</a:t>
            </a:r>
          </a:p>
          <a:p>
            <a:pPr marL="171450" indent="-171450">
              <a:buFont typeface="Arial" panose="020B0604020202020204" pitchFamily="34" charset="0"/>
              <a:buChar char="•"/>
            </a:pPr>
            <a:r>
              <a:rPr lang="fr-FR" sz="1100" dirty="0"/>
              <a:t>Gestion d'un portefeuille de clients B2</a:t>
            </a:r>
          </a:p>
          <a:p>
            <a:pPr marL="171450" indent="-171450">
              <a:buFont typeface="Arial" panose="020B0604020202020204" pitchFamily="34" charset="0"/>
              <a:buChar char="•"/>
            </a:pPr>
            <a:r>
              <a:rPr lang="fr-FR" sz="1100" dirty="0"/>
              <a:t>Négociation de contrats importants</a:t>
            </a:r>
          </a:p>
          <a:p>
            <a:pPr marL="171450" indent="-171450">
              <a:buFont typeface="Arial" panose="020B0604020202020204" pitchFamily="34" charset="0"/>
              <a:buChar char="•"/>
            </a:pPr>
            <a:r>
              <a:rPr lang="fr-FR" sz="1100" dirty="0"/>
              <a:t>Augmentation des ventes de 25% sur une période de 5 ans</a:t>
            </a:r>
          </a:p>
          <a:p>
            <a:pPr marL="171450" indent="-171450">
              <a:buFont typeface="Arial" panose="020B0604020202020204" pitchFamily="34" charset="0"/>
              <a:buChar char="•"/>
            </a:pPr>
            <a:endParaRPr lang="fr-FR" sz="1100" dirty="0"/>
          </a:p>
          <a:p>
            <a:r>
              <a:rPr lang="fr-FR" sz="1100" dirty="0"/>
              <a:t>2010 - 2013 : Assistant Business </a:t>
            </a:r>
            <a:r>
              <a:rPr lang="fr-FR" sz="1100" dirty="0" err="1"/>
              <a:t>Developer</a:t>
            </a:r>
            <a:r>
              <a:rPr lang="fr-FR" sz="1100" dirty="0"/>
              <a:t> - Microsoft, Paris</a:t>
            </a:r>
          </a:p>
          <a:p>
            <a:pPr marL="171450" indent="-171450">
              <a:buFont typeface="Arial" panose="020B0604020202020204" pitchFamily="34" charset="0"/>
              <a:buChar char="•"/>
            </a:pPr>
            <a:r>
              <a:rPr lang="fr-FR" sz="1100" dirty="0"/>
              <a:t>Prise de contact avec de nouveaux prospects</a:t>
            </a:r>
          </a:p>
          <a:p>
            <a:pPr marL="171450" indent="-171450">
              <a:buFont typeface="Arial" panose="020B0604020202020204" pitchFamily="34" charset="0"/>
              <a:buChar char="•"/>
            </a:pPr>
            <a:r>
              <a:rPr lang="fr-FR" sz="1100" dirty="0"/>
              <a:t>Suivi des leads et </a:t>
            </a:r>
            <a:r>
              <a:rPr lang="fr-FR" sz="1100" dirty="0" err="1"/>
              <a:t>closing</a:t>
            </a:r>
            <a:endParaRPr lang="fr-FR" sz="1100" dirty="0"/>
          </a:p>
          <a:p>
            <a:pPr marL="171450" indent="-171450">
              <a:buFont typeface="Arial" panose="020B0604020202020204" pitchFamily="34" charset="0"/>
              <a:buChar char="•"/>
            </a:pPr>
            <a:r>
              <a:rPr lang="fr-FR" sz="1100" dirty="0"/>
              <a:t>Contribution à l'augmentation des ventes de 15% sur une période de 3 ans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788551" y="2056072"/>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778033" y="365760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00608" y="256632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54604" y="317096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775" y="260328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094" y="293033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028" y="345879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59872" y="214117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686893" y="808433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718985" y="8509562"/>
            <a:ext cx="3996185"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Maîtrise des techniques de vente et de négociation</a:t>
            </a:r>
          </a:p>
          <a:p>
            <a:pPr marL="171450" indent="-171450">
              <a:buFont typeface="Arial" panose="020B0604020202020204" pitchFamily="34" charset="0"/>
              <a:buChar char="•"/>
            </a:pPr>
            <a:r>
              <a:rPr lang="fr-FR" sz="1100" dirty="0"/>
              <a:t>Excellent relationnel client</a:t>
            </a:r>
          </a:p>
          <a:p>
            <a:pPr marL="171450" indent="-171450">
              <a:buFont typeface="Arial" panose="020B0604020202020204" pitchFamily="34" charset="0"/>
              <a:buChar char="•"/>
            </a:pPr>
            <a:r>
              <a:rPr lang="fr-FR" sz="1100" dirty="0"/>
              <a:t>Connaissance des logiciels CRM (Salesforce, HubSpot)</a:t>
            </a:r>
          </a:p>
          <a:p>
            <a:pPr marL="171450" indent="-171450">
              <a:buFont typeface="Arial" panose="020B0604020202020204" pitchFamily="34" charset="0"/>
              <a:buChar char="•"/>
            </a:pPr>
            <a:r>
              <a:rPr lang="fr-FR" sz="1100" dirty="0"/>
              <a:t>Maîtrise de l'anglais des affaires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76940" y="383612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171929" y="4322631"/>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Persévérant et déterminé</a:t>
            </a:r>
          </a:p>
          <a:p>
            <a:pPr marL="171450" indent="-171450">
              <a:buFont typeface="Arial" panose="020B0604020202020204" pitchFamily="34" charset="0"/>
              <a:buChar char="•"/>
            </a:pPr>
            <a:r>
              <a:rPr lang="fr-FR" sz="1100" dirty="0"/>
              <a:t>Capacité à établir des relations de confiance</a:t>
            </a:r>
          </a:p>
          <a:p>
            <a:pPr marL="171450" indent="-171450">
              <a:buFont typeface="Arial" panose="020B0604020202020204" pitchFamily="34" charset="0"/>
              <a:buChar char="•"/>
            </a:pPr>
            <a:r>
              <a:rPr lang="fr-FR" sz="1100" dirty="0"/>
              <a:t>Autonome avec un fort esprit d'équipe</a:t>
            </a:r>
          </a:p>
          <a:p>
            <a:pPr marL="171450" indent="-171450">
              <a:buFont typeface="Arial" panose="020B0604020202020204" pitchFamily="34" charset="0"/>
              <a:buChar char="•"/>
            </a:pPr>
            <a:r>
              <a:rPr lang="fr-FR" sz="1100" dirty="0"/>
              <a:t>Attitude proactive et positive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750851" y="6825593"/>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783551" y="7166874"/>
            <a:ext cx="393022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22600" y="248677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777630" y="8448790"/>
            <a:ext cx="39724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162527" y="422286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741335" y="7255397"/>
            <a:ext cx="3972440" cy="738664"/>
          </a:xfrm>
          <a:prstGeom prst="rect">
            <a:avLst/>
          </a:prstGeom>
          <a:noFill/>
        </p:spPr>
        <p:txBody>
          <a:bodyPr wrap="square">
            <a:spAutoFit/>
          </a:bodyPr>
          <a:lstStyle/>
          <a:p>
            <a:pPr marL="171450" indent="-171450">
              <a:buFont typeface="Arial" panose="020B0604020202020204" pitchFamily="34" charset="0"/>
              <a:buChar char="•"/>
            </a:pPr>
            <a:r>
              <a:rPr lang="fr-FR" sz="1050" dirty="0"/>
              <a:t>2010 : Master en Management et Stratégie d'Entreprise - HEC Paris</a:t>
            </a:r>
          </a:p>
          <a:p>
            <a:pPr marL="171450" indent="-171450">
              <a:buFont typeface="Arial" panose="020B0604020202020204" pitchFamily="34" charset="0"/>
              <a:buChar char="•"/>
            </a:pPr>
            <a:r>
              <a:rPr lang="fr-FR" sz="1050" dirty="0"/>
              <a:t>2007 : Licence en Sciences Économiques - Université Paris Dauphine</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714176" y="153527"/>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Julien</a:t>
            </a:r>
            <a:r>
              <a:rPr lang="fr-FR" sz="2800" b="1" dirty="0"/>
              <a:t> DÉVELOPPEMENT</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119607" y="558651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152307" y="5927800"/>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123592" y="6020496"/>
            <a:ext cx="2341563" cy="121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Tennis : pratique régulière en compétition</a:t>
            </a:r>
          </a:p>
          <a:p>
            <a:pPr marL="171450" indent="-171450">
              <a:buFont typeface="Arial" panose="020B0604020202020204" pitchFamily="34" charset="0"/>
              <a:buChar char="•"/>
            </a:pPr>
            <a:r>
              <a:rPr lang="fr-FR" sz="1100" dirty="0"/>
              <a:t>Lecture : intérêt pour les ouvrages de business et d'économie</a:t>
            </a:r>
          </a:p>
          <a:p>
            <a:pPr marL="171450" indent="-171450">
              <a:buFont typeface="Arial" panose="020B0604020202020204" pitchFamily="34" charset="0"/>
              <a:buChar char="•"/>
            </a:pPr>
            <a:r>
              <a:rPr lang="fr-FR" sz="1100" dirty="0"/>
              <a:t>Voyage : découverte de nouvelles cultures et langues</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140240" y="733023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87094" y="7668052"/>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144225" y="7764211"/>
            <a:ext cx="2341563" cy="137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(Cadre Européen Commun de Référence pour les Langues)</a:t>
            </a:r>
          </a:p>
          <a:p>
            <a:pPr marL="171450" indent="-171450">
              <a:buFont typeface="Arial" panose="020B0604020202020204" pitchFamily="34" charset="0"/>
              <a:buChar char="•"/>
            </a:pPr>
            <a:r>
              <a:rPr lang="fr-FR" sz="1100" dirty="0"/>
              <a:t>Espagnol : B2 (Cadre Européen Commun de Référence pour les Langues)</a:t>
            </a:r>
          </a:p>
        </p:txBody>
      </p:sp>
      <p:sp>
        <p:nvSpPr>
          <p:cNvPr id="19" name="Triangle 18">
            <a:extLst>
              <a:ext uri="{FF2B5EF4-FFF2-40B4-BE49-F238E27FC236}">
                <a16:creationId xmlns:a16="http://schemas.microsoft.com/office/drawing/2014/main" id="{39BA845B-7D3D-E5C4-76F6-C69A4F962D5F}"/>
              </a:ext>
            </a:extLst>
          </p:cNvPr>
          <p:cNvSpPr/>
          <p:nvPr/>
        </p:nvSpPr>
        <p:spPr>
          <a:xfrm flipV="1">
            <a:off x="2626028" y="347"/>
            <a:ext cx="4246218" cy="317790"/>
          </a:xfrm>
          <a:prstGeom prst="triangle">
            <a:avLst>
              <a:gd name="adj" fmla="val 100000"/>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Triangle 15">
            <a:extLst>
              <a:ext uri="{FF2B5EF4-FFF2-40B4-BE49-F238E27FC236}">
                <a16:creationId xmlns:a16="http://schemas.microsoft.com/office/drawing/2014/main" id="{65F5C4E4-41E7-1CD4-B5AC-2D45381D83D5}"/>
              </a:ext>
            </a:extLst>
          </p:cNvPr>
          <p:cNvSpPr/>
          <p:nvPr/>
        </p:nvSpPr>
        <p:spPr>
          <a:xfrm flipH="1" flipV="1">
            <a:off x="0" y="3202"/>
            <a:ext cx="2778428" cy="366583"/>
          </a:xfrm>
          <a:prstGeom prst="triangle">
            <a:avLst>
              <a:gd name="adj" fmla="val 10000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descr="Une image contenant Visage humain, personne, sourire, habits&#10;&#10;Description générée automatiquement">
            <a:extLst>
              <a:ext uri="{FF2B5EF4-FFF2-40B4-BE49-F238E27FC236}">
                <a16:creationId xmlns:a16="http://schemas.microsoft.com/office/drawing/2014/main" id="{512B552F-ADF5-5C7C-F5CE-F28E46E12D0B}"/>
              </a:ext>
            </a:extLst>
          </p:cNvPr>
          <p:cNvPicPr>
            <a:picLocks noChangeAspect="1"/>
          </p:cNvPicPr>
          <p:nvPr/>
        </p:nvPicPr>
        <p:blipFill rotWithShape="1">
          <a:blip r:embed="rId7"/>
          <a:srcRect l="33708"/>
          <a:stretch/>
        </p:blipFill>
        <p:spPr>
          <a:xfrm>
            <a:off x="337519" y="253021"/>
            <a:ext cx="1786268" cy="1798492"/>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1208</TotalTime>
  <Words>336</Words>
  <Application>Microsoft Macintosh PowerPoint</Application>
  <PresentationFormat>Format A4 (210 x 297 mm)</PresentationFormat>
  <Paragraphs>48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123</cp:revision>
  <cp:lastPrinted>2022-05-25T13:38:42Z</cp:lastPrinted>
  <dcterms:created xsi:type="dcterms:W3CDTF">2022-05-25T13:38:28Z</dcterms:created>
  <dcterms:modified xsi:type="dcterms:W3CDTF">2023-06-29T14:43:34Z</dcterms:modified>
</cp:coreProperties>
</file>