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4"/>
    <p:restoredTop sz="96322"/>
  </p:normalViewPr>
  <p:slideViewPr>
    <p:cSldViewPr snapToGrid="0" snapToObjects="1" showGuides="1">
      <p:cViewPr>
        <p:scale>
          <a:sx n="180" d="100"/>
          <a:sy n="180" d="100"/>
        </p:scale>
        <p:origin x="690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4">
              <a:lumMod val="75000"/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Marie </a:t>
            </a:r>
            <a:r>
              <a:rPr lang="fr-FR" sz="2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BurgerQueen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Candidate Motivée pour le Poste d'Équipier chez Burger King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2184947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Personne dynamique et motivée avec une expérience antérieure dans l'industrie de la restauration rapide. J'ai développé des compétences clés telles que la préparation de repas, le service à la clientèle et le travail d'équipe. Ma capacité à travailler efficacement dans un environnement rapide et à gérer plusieurs tâches en même temps est un atout pour le rôle d'équipier chez Burger King.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742040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38561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782252"/>
            <a:ext cx="4104585" cy="196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Employée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McDonald's, Paris (2021 - Présent)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Préparation des repas en respectant les normes de sécurité et d'hygiène.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caisse et du service à la clientèle, assurant une expérience positive pour les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Stagiaire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Quick, Paris (2020)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dans la préparation des repas et le nettoyage de la cuisine.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la gestion des stocks et à la réception des livraisons.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2119661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72625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06" y="768055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10" y="815290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Travailler efficacement sous pression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du détail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Grande capacité d'adaptation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Esprit d'équipe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10" y="5935468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392" y="4391224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04900" y="802924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976" y="5048650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Diplôme de Baccalauréat Professionnel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Lycée Gastronomique, Paris (2018-2021)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4667" y="582912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919" y="6175337"/>
            <a:ext cx="2158138" cy="7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B1 (Cadre Européen Commun de Référence)</a:t>
            </a:r>
          </a:p>
          <a:p>
            <a:br>
              <a:rPr lang="fr-FR" sz="1000" dirty="0"/>
            </a:br>
            <a:endParaRPr lang="fr-FR" sz="1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84731" y="6411255"/>
            <a:ext cx="4051046" cy="15241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Préparation de repas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Service à la clientèle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caisse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Respect des normes d'hygiène et de sécurité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des stocks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34108" y="631737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5" y="707026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847" y="7490619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Cuisine et exploration de nouvelles recettes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Fitness et yoga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(romans de fiction)</a:t>
            </a:r>
          </a:p>
        </p:txBody>
      </p:sp>
      <p:pic>
        <p:nvPicPr>
          <p:cNvPr id="23" name="Image 22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91E7A1FC-2F9A-C3E2-C030-FA811A11AF4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491"/>
          <a:stretch/>
        </p:blipFill>
        <p:spPr>
          <a:xfrm>
            <a:off x="4738301" y="329214"/>
            <a:ext cx="1820867" cy="1800265"/>
          </a:xfrm>
          <a:prstGeom prst="ellipse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552</Words>
  <Application>Microsoft Macintosh PowerPoint</Application>
  <PresentationFormat>Format A4 (210 x 297 mm)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81</cp:revision>
  <cp:lastPrinted>2022-05-25T13:38:42Z</cp:lastPrinted>
  <dcterms:created xsi:type="dcterms:W3CDTF">2022-05-25T13:38:28Z</dcterms:created>
  <dcterms:modified xsi:type="dcterms:W3CDTF">2023-05-30T08:28:41Z</dcterms:modified>
</cp:coreProperties>
</file>