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25"/>
    <p:restoredTop sz="96327"/>
  </p:normalViewPr>
  <p:slideViewPr>
    <p:cSldViewPr snapToGrid="0" snapToObjects="1" showGuides="1">
      <p:cViewPr>
        <p:scale>
          <a:sx n="170" d="100"/>
          <a:sy n="170" d="100"/>
        </p:scale>
        <p:origin x="2088"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28/06/2023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28/06/2023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28/06/2023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28/06/2023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28/06/2023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28/06/2023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28/06/2023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28/06/2023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2626028" y="6"/>
            <a:ext cx="4231972"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712065" y="1132125"/>
            <a:ext cx="411651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Candidat pour le BTS Management des Unités Commerciales (MUC)</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826582" y="691420"/>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686893" y="2525833"/>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Étudiant dynamique et autonome, passionné par le monde du commerce et du management. Je recherche une formation en BTS Management des Unités Commerciales afin d'acquérir des compétences pratiques et théoriques dans la gestion d'unités commerciales.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664760" y="2154719"/>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653392" y="3737930"/>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762970" y="4195131"/>
            <a:ext cx="3934158" cy="2230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b="1" dirty="0"/>
              <a:t>Juin 2023 - Août 2023 : Vendeur - Fnac</a:t>
            </a:r>
            <a:r>
              <a:rPr lang="fr-FR" sz="1100" dirty="0"/>
              <a:t>, Toulouse. Conseil client, gestion de la caisse, réception et mise en rayon des produits, participation à l'inventaire.</a:t>
            </a:r>
          </a:p>
          <a:p>
            <a:pPr marL="171450" indent="-171450">
              <a:buFont typeface="Arial" panose="020B0604020202020204" pitchFamily="34" charset="0"/>
              <a:buChar char="•"/>
            </a:pPr>
            <a:endParaRPr lang="fr-FR" sz="1100" dirty="0"/>
          </a:p>
          <a:p>
            <a:pPr marL="171450" indent="-171450">
              <a:buFont typeface="Arial" panose="020B0604020202020204" pitchFamily="34" charset="0"/>
              <a:buChar char="•"/>
            </a:pPr>
            <a:r>
              <a:rPr lang="fr-FR" sz="1100" b="1" dirty="0"/>
              <a:t>Juin 2022 - Août 2022 : Stagiaire - Carrefour </a:t>
            </a:r>
            <a:r>
              <a:rPr lang="fr-FR" sz="1100" b="1" dirty="0" err="1"/>
              <a:t>Market</a:t>
            </a:r>
            <a:r>
              <a:rPr lang="fr-FR" sz="1100" dirty="0"/>
              <a:t>, Toulouse. Accueil et service client, mise en rayon, gestion des stocks, tenue de la caisse.</a:t>
            </a:r>
          </a:p>
          <a:p>
            <a:pPr marL="171450" indent="-171450">
              <a:buFont typeface="Arial" panose="020B0604020202020204" pitchFamily="34" charset="0"/>
              <a:buChar char="•"/>
            </a:pPr>
            <a:endParaRPr lang="fr-FR" sz="1100" dirty="0"/>
          </a:p>
          <a:p>
            <a:pPr marL="171450" indent="-171450">
              <a:buFont typeface="Arial" panose="020B0604020202020204" pitchFamily="34" charset="0"/>
              <a:buChar char="•"/>
            </a:pPr>
            <a:r>
              <a:rPr lang="fr-FR" sz="1100" b="1" dirty="0"/>
              <a:t>Juin 2021 - Août 2021 : Job d'été - Quick</a:t>
            </a:r>
            <a:r>
              <a:rPr lang="fr-FR" sz="1100" dirty="0"/>
              <a:t>, Toulouse. Préparation des commandes, service à la clientèle, nettoyage et entretien des locaux.</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750279" y="2498466"/>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739761" y="4091485"/>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00608" y="256632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154604" y="317096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775" y="260328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7094" y="293033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1028" y="345879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59872" y="214117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2686893" y="7807014"/>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2718985" y="8232244"/>
            <a:ext cx="3996185" cy="107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Maîtrise du Pack Office (Word, Excel, PowerPoint).</a:t>
            </a:r>
          </a:p>
          <a:p>
            <a:pPr marL="171450" indent="-171450">
              <a:buFont typeface="Arial" panose="020B0604020202020204" pitchFamily="34" charset="0"/>
              <a:buChar char="•"/>
            </a:pPr>
            <a:r>
              <a:rPr lang="fr-FR" sz="1100" dirty="0"/>
              <a:t>Expérience en service client et en vente.</a:t>
            </a:r>
          </a:p>
          <a:p>
            <a:pPr marL="171450" indent="-171450">
              <a:buFont typeface="Arial" panose="020B0604020202020204" pitchFamily="34" charset="0"/>
              <a:buChar char="•"/>
            </a:pPr>
            <a:r>
              <a:rPr lang="fr-FR" sz="1100" dirty="0"/>
              <a:t>Connaissance des techniques de vente et de merchandising.</a:t>
            </a:r>
          </a:p>
          <a:p>
            <a:pPr marL="171450" indent="-171450">
              <a:buFont typeface="Arial" panose="020B0604020202020204" pitchFamily="34" charset="0"/>
              <a:buChar char="•"/>
            </a:pPr>
            <a:r>
              <a:rPr lang="fr-FR" sz="1100" dirty="0"/>
              <a:t>Capacité à travailler en équipe et à s'adapter à différentes situations.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76940" y="3836125"/>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171929" y="4322631"/>
            <a:ext cx="2341562" cy="9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Autonome et responsable.</a:t>
            </a:r>
          </a:p>
          <a:p>
            <a:pPr marL="171450" indent="-171450">
              <a:buFont typeface="Arial" panose="020B0604020202020204" pitchFamily="34" charset="0"/>
              <a:buChar char="•"/>
            </a:pPr>
            <a:r>
              <a:rPr lang="fr-FR" sz="1100" dirty="0"/>
              <a:t>Esprit d'équipe et de collaboration.</a:t>
            </a:r>
          </a:p>
          <a:p>
            <a:pPr marL="171450" indent="-171450">
              <a:buFont typeface="Arial" panose="020B0604020202020204" pitchFamily="34" charset="0"/>
              <a:buChar char="•"/>
            </a:pPr>
            <a:r>
              <a:rPr lang="fr-FR" sz="1100" dirty="0"/>
              <a:t>Sens du service et du conseil client.</a:t>
            </a:r>
          </a:p>
          <a:p>
            <a:pPr marL="171450" indent="-171450">
              <a:buFont typeface="Arial" panose="020B0604020202020204" pitchFamily="34" charset="0"/>
              <a:buChar char="•"/>
            </a:pPr>
            <a:r>
              <a:rPr lang="fr-FR" sz="1100" dirty="0"/>
              <a:t>Motivé et désireux d'apprendre.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712065" y="6341589"/>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744765" y="6682870"/>
            <a:ext cx="3930224"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122600" y="248677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777630" y="8171472"/>
            <a:ext cx="39724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162527" y="422286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702549" y="6771393"/>
            <a:ext cx="3972440" cy="738664"/>
          </a:xfrm>
          <a:prstGeom prst="rect">
            <a:avLst/>
          </a:prstGeom>
          <a:noFill/>
        </p:spPr>
        <p:txBody>
          <a:bodyPr wrap="square">
            <a:spAutoFit/>
          </a:bodyPr>
          <a:lstStyle/>
          <a:p>
            <a:pPr marL="171450" indent="-171450">
              <a:buFont typeface="Arial" panose="020B0604020202020204" pitchFamily="34" charset="0"/>
              <a:buChar char="•"/>
            </a:pPr>
            <a:r>
              <a:rPr lang="fr-FR" sz="1050" b="1" dirty="0"/>
              <a:t>2023 : Baccalauréat Sciences Économiques et Sociales </a:t>
            </a:r>
            <a:r>
              <a:rPr lang="fr-FR" sz="1050" dirty="0"/>
              <a:t>(mention Bien) - Lycée Ozenne, Toulouse.</a:t>
            </a:r>
          </a:p>
          <a:p>
            <a:pPr marL="171450" indent="-171450">
              <a:buFont typeface="Arial" panose="020B0604020202020204" pitchFamily="34" charset="0"/>
              <a:buChar char="•"/>
            </a:pPr>
            <a:endParaRPr lang="fr-FR" sz="1050" b="1" dirty="0"/>
          </a:p>
          <a:p>
            <a:pPr marL="171450" indent="-171450">
              <a:buFont typeface="Arial" panose="020B0604020202020204" pitchFamily="34" charset="0"/>
              <a:buChar char="•"/>
            </a:pPr>
            <a:r>
              <a:rPr lang="fr-FR" sz="1050" b="1" dirty="0"/>
              <a:t>2020 : Brevet des Collèges </a:t>
            </a:r>
            <a:r>
              <a:rPr lang="fr-FR" sz="1050" dirty="0"/>
              <a:t>- Collège Saint-Exupéry, Toulouse.</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714176" y="153527"/>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b="1" dirty="0"/>
              <a:t>Lucas Martin</a:t>
            </a:r>
            <a:r>
              <a:rPr lang="fr-FR" sz="2800" dirty="0"/>
              <a:t> </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112280" y="537548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144980" y="571676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116265" y="5809460"/>
            <a:ext cx="2341563" cy="152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Football : membre de l'équipe locale.</a:t>
            </a:r>
          </a:p>
          <a:p>
            <a:pPr marL="171450" indent="-171450">
              <a:buFont typeface="Arial" panose="020B0604020202020204" pitchFamily="34" charset="0"/>
              <a:buChar char="•"/>
            </a:pPr>
            <a:r>
              <a:rPr lang="fr-FR" sz="1100" dirty="0"/>
              <a:t>Musique : pratique du piano depuis 5 ans.</a:t>
            </a:r>
          </a:p>
          <a:p>
            <a:pPr marL="171450" indent="-171450">
              <a:buFont typeface="Arial" panose="020B0604020202020204" pitchFamily="34" charset="0"/>
              <a:buChar char="•"/>
            </a:pPr>
            <a:r>
              <a:rPr lang="fr-FR" sz="1100" dirty="0"/>
              <a:t>Lecture : intérêt particulier pour les ouvrages de management et de développement personnel.</a:t>
            </a:r>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140240" y="742986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187094" y="7767681"/>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144225" y="7863840"/>
            <a:ext cx="2341563" cy="1374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B2 (Cadre Européen Commun de Référence pour les Langues)</a:t>
            </a:r>
          </a:p>
          <a:p>
            <a:pPr marL="171450" indent="-171450">
              <a:buFont typeface="Arial" panose="020B0604020202020204" pitchFamily="34" charset="0"/>
              <a:buChar char="•"/>
            </a:pPr>
            <a:r>
              <a:rPr lang="fr-FR" sz="1100" dirty="0"/>
              <a:t>Espagnol : A2 (Cadre Européen Commun de Référence pour les Langues)</a:t>
            </a:r>
          </a:p>
        </p:txBody>
      </p:sp>
      <p:sp>
        <p:nvSpPr>
          <p:cNvPr id="19" name="Triangle 18">
            <a:extLst>
              <a:ext uri="{FF2B5EF4-FFF2-40B4-BE49-F238E27FC236}">
                <a16:creationId xmlns:a16="http://schemas.microsoft.com/office/drawing/2014/main" id="{39BA845B-7D3D-E5C4-76F6-C69A4F962D5F}"/>
              </a:ext>
            </a:extLst>
          </p:cNvPr>
          <p:cNvSpPr/>
          <p:nvPr/>
        </p:nvSpPr>
        <p:spPr>
          <a:xfrm flipV="1">
            <a:off x="2626028" y="347"/>
            <a:ext cx="4246218" cy="366583"/>
          </a:xfrm>
          <a:prstGeom prst="triangle">
            <a:avLst>
              <a:gd name="adj" fmla="val 10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3" name="Image 12" descr="Une image contenant Visage humain, personne, sourire, habits&#10;&#10;Description générée automatiquement">
            <a:extLst>
              <a:ext uri="{FF2B5EF4-FFF2-40B4-BE49-F238E27FC236}">
                <a16:creationId xmlns:a16="http://schemas.microsoft.com/office/drawing/2014/main" id="{08A2AFE9-8D1A-F582-C1CC-49431A792AA1}"/>
              </a:ext>
            </a:extLst>
          </p:cNvPr>
          <p:cNvPicPr>
            <a:picLocks noChangeAspect="1"/>
          </p:cNvPicPr>
          <p:nvPr/>
        </p:nvPicPr>
        <p:blipFill rotWithShape="1">
          <a:blip r:embed="rId7"/>
          <a:srcRect l="33708"/>
          <a:stretch/>
        </p:blipFill>
        <p:spPr>
          <a:xfrm>
            <a:off x="296436" y="97704"/>
            <a:ext cx="2029169" cy="2043055"/>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1201</TotalTime>
  <Words>330</Words>
  <Application>Microsoft Macintosh PowerPoint</Application>
  <PresentationFormat>Format A4 (210 x 297 mm)</PresentationFormat>
  <Paragraphs>39</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121</cp:revision>
  <cp:lastPrinted>2022-05-25T13:38:42Z</cp:lastPrinted>
  <dcterms:created xsi:type="dcterms:W3CDTF">2022-05-25T13:38:28Z</dcterms:created>
  <dcterms:modified xsi:type="dcterms:W3CDTF">2023-06-28T13:33:00Z</dcterms:modified>
</cp:coreProperties>
</file>