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72"/>
    <p:restoredTop sz="96327"/>
  </p:normalViewPr>
  <p:slideViewPr>
    <p:cSldViewPr snapToGrid="0" snapToObjects="1" showGuides="1">
      <p:cViewPr>
        <p:scale>
          <a:sx n="90" d="100"/>
          <a:sy n="90" d="100"/>
        </p:scale>
        <p:origin x="3192" y="16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28/06/2023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28/06/2023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28/06/2023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28/06/2023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2626028" y="6"/>
            <a:ext cx="4231972"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712065" y="1132125"/>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Candidat pour un BTS Management Commercial Opérationnel (MCO)</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826582" y="69142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686893" y="2525833"/>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Élève motivé et dynamique, ayant une forte envie de réussir en Management Commercial Opérationnel. Passionné par le commerce, l'organisation et le travail d'équipe. Recherche un BTS MCO pour approfondir les connaissances et compétences en commerce et marketing.</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664760" y="215471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653392" y="373793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762970" y="4195131"/>
            <a:ext cx="3934158" cy="2230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b="1" dirty="0"/>
              <a:t>Juin 2022 - Août 2022 </a:t>
            </a:r>
            <a:r>
              <a:rPr lang="fr-FR" sz="1100" dirty="0"/>
              <a:t>: Vendeur en prêt-à-porter - Zara, Paris. Gestion de la caisse, conseil client, mise en rayon, gestion des stocks.</a:t>
            </a:r>
          </a:p>
          <a:p>
            <a:pPr marL="171450" indent="-171450">
              <a:buFont typeface="Arial" panose="020B0604020202020204" pitchFamily="34" charset="0"/>
              <a:buChar char="•"/>
            </a:pPr>
            <a:endParaRPr lang="fr-FR" sz="1100" dirty="0"/>
          </a:p>
          <a:p>
            <a:pPr marL="171450" indent="-171450">
              <a:buFont typeface="Arial" panose="020B0604020202020204" pitchFamily="34" charset="0"/>
              <a:buChar char="•"/>
            </a:pPr>
            <a:r>
              <a:rPr lang="fr-FR" sz="1100" b="1" dirty="0"/>
              <a:t>Juin 2021 - Août 2021 </a:t>
            </a:r>
            <a:r>
              <a:rPr lang="fr-FR" sz="1100" dirty="0"/>
              <a:t>: Stagiaire - Intermarché, Paris. Accueil client, gestion des rayons, préparation des commandes, inventaire.</a:t>
            </a:r>
          </a:p>
          <a:p>
            <a:pPr marL="171450" indent="-171450">
              <a:buFont typeface="Arial" panose="020B0604020202020204" pitchFamily="34" charset="0"/>
              <a:buChar char="•"/>
            </a:pPr>
            <a:endParaRPr lang="fr-FR" sz="1100" dirty="0"/>
          </a:p>
          <a:p>
            <a:pPr marL="171450" indent="-171450">
              <a:buFont typeface="Arial" panose="020B0604020202020204" pitchFamily="34" charset="0"/>
              <a:buChar char="•"/>
            </a:pPr>
            <a:r>
              <a:rPr lang="fr-FR" sz="1100" b="1" dirty="0"/>
              <a:t>Juin 2020 - Août 2020 </a:t>
            </a:r>
            <a:r>
              <a:rPr lang="fr-FR" sz="1100" dirty="0"/>
              <a:t>: Employé polyvalent - McDonald's, Paris. Préparation de commandes, service client, nettoyage et entretien des locaux.</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750279" y="249846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739761" y="4091485"/>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00608" y="256632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54604" y="317096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775" y="260328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094" y="293033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028" y="345879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59872" y="214117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686893" y="7807014"/>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718985" y="8232244"/>
            <a:ext cx="3996185"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Maîtrise du Pack Office (Word, Excel, PowerPoint).</a:t>
            </a:r>
          </a:p>
          <a:p>
            <a:pPr marL="171450" indent="-171450">
              <a:buFont typeface="Arial" panose="020B0604020202020204" pitchFamily="34" charset="0"/>
              <a:buChar char="•"/>
            </a:pPr>
            <a:r>
              <a:rPr lang="fr-FR" sz="1100" dirty="0"/>
              <a:t>Sens du service client et du conseil.</a:t>
            </a:r>
          </a:p>
          <a:p>
            <a:pPr marL="171450" indent="-171450">
              <a:buFont typeface="Arial" panose="020B0604020202020204" pitchFamily="34" charset="0"/>
              <a:buChar char="•"/>
            </a:pPr>
            <a:r>
              <a:rPr lang="fr-FR" sz="1100" dirty="0"/>
              <a:t>Capacité à travailler en équipe.</a:t>
            </a:r>
          </a:p>
          <a:p>
            <a:pPr marL="171450" indent="-171450">
              <a:buFont typeface="Arial" panose="020B0604020202020204" pitchFamily="34" charset="0"/>
              <a:buChar char="•"/>
            </a:pPr>
            <a:r>
              <a:rPr lang="fr-FR" sz="1100" dirty="0"/>
              <a:t>Organisé et rigoureux.</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76940" y="383612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171929" y="432263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Motivé et engagé.</a:t>
            </a:r>
          </a:p>
          <a:p>
            <a:pPr marL="171450" indent="-171450">
              <a:buFont typeface="Arial" panose="020B0604020202020204" pitchFamily="34" charset="0"/>
              <a:buChar char="•"/>
            </a:pPr>
            <a:r>
              <a:rPr lang="fr-FR" sz="1100" dirty="0"/>
              <a:t>A l'écoute et patient.</a:t>
            </a:r>
          </a:p>
          <a:p>
            <a:pPr marL="171450" indent="-171450">
              <a:buFont typeface="Arial" panose="020B0604020202020204" pitchFamily="34" charset="0"/>
              <a:buChar char="•"/>
            </a:pPr>
            <a:r>
              <a:rPr lang="fr-FR" sz="1100" dirty="0"/>
              <a:t>Esprit d'équipe et de collaboration.</a:t>
            </a:r>
          </a:p>
          <a:p>
            <a:pPr marL="171450" indent="-171450">
              <a:buFont typeface="Arial" panose="020B0604020202020204" pitchFamily="34" charset="0"/>
              <a:buChar char="•"/>
            </a:pPr>
            <a:r>
              <a:rPr lang="fr-FR" sz="1100" dirty="0"/>
              <a:t>Bonne capacité d'adaptation.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712065" y="6341589"/>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744765" y="6682870"/>
            <a:ext cx="393022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22600" y="248677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777630" y="8171472"/>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62527" y="422286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702549" y="6771393"/>
            <a:ext cx="3972440" cy="738664"/>
          </a:xfrm>
          <a:prstGeom prst="rect">
            <a:avLst/>
          </a:prstGeom>
          <a:noFill/>
        </p:spPr>
        <p:txBody>
          <a:bodyPr wrap="square">
            <a:spAutoFit/>
          </a:bodyPr>
          <a:lstStyle/>
          <a:p>
            <a:pPr marL="171450" indent="-171450">
              <a:buFont typeface="Arial" panose="020B0604020202020204" pitchFamily="34" charset="0"/>
              <a:buChar char="•"/>
            </a:pPr>
            <a:r>
              <a:rPr lang="fr-FR" sz="1050" b="1" dirty="0"/>
              <a:t>2022 : Baccalauréat Sciences Économiques et Sociales </a:t>
            </a:r>
            <a:r>
              <a:rPr lang="fr-FR" sz="1050" dirty="0"/>
              <a:t>(mention Assez Bien) - Lycée Voltaire, Paris.</a:t>
            </a:r>
          </a:p>
          <a:p>
            <a:pPr marL="171450" indent="-171450">
              <a:buFont typeface="Arial" panose="020B0604020202020204" pitchFamily="34" charset="0"/>
              <a:buChar char="•"/>
            </a:pPr>
            <a:endParaRPr lang="fr-FR" sz="1050" dirty="0"/>
          </a:p>
          <a:p>
            <a:pPr marL="171450" indent="-171450">
              <a:buFont typeface="Arial" panose="020B0604020202020204" pitchFamily="34" charset="0"/>
              <a:buChar char="•"/>
            </a:pPr>
            <a:r>
              <a:rPr lang="fr-FR" sz="1050" b="1" dirty="0"/>
              <a:t>2019 : Brevet des Collèges </a:t>
            </a:r>
            <a:r>
              <a:rPr lang="fr-FR" sz="1050" dirty="0"/>
              <a:t>- Collège Victor Hugo, Paris.</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714176" y="153527"/>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b="1" dirty="0"/>
              <a:t>Clément Dupont</a:t>
            </a:r>
            <a:r>
              <a:rPr lang="fr-FR" sz="2800" dirty="0"/>
              <a:t> </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112280" y="537548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144980" y="571676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116265" y="5809460"/>
            <a:ext cx="2341563" cy="152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Basket-ball : membre de l'équipe du lycée.</a:t>
            </a:r>
          </a:p>
          <a:p>
            <a:pPr marL="171450" indent="-171450">
              <a:buFont typeface="Arial" panose="020B0604020202020204" pitchFamily="34" charset="0"/>
              <a:buChar char="•"/>
            </a:pPr>
            <a:r>
              <a:rPr lang="fr-FR" sz="1100" dirty="0"/>
              <a:t>Lecture : intérêt particulier pour les ouvrages d'économie et de management.</a:t>
            </a:r>
          </a:p>
          <a:p>
            <a:pPr marL="171450" indent="-171450">
              <a:buFont typeface="Arial" panose="020B0604020202020204" pitchFamily="34" charset="0"/>
              <a:buChar char="•"/>
            </a:pPr>
            <a:r>
              <a:rPr lang="fr-FR" sz="1100" dirty="0"/>
              <a:t>Cuisine : passionné de cuisine française et internationale.</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140240" y="742986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87094" y="7767681"/>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144225" y="7863840"/>
            <a:ext cx="2341563" cy="137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B1 (Cadre Européen Commun de Référence pour les Langues)</a:t>
            </a:r>
          </a:p>
          <a:p>
            <a:pPr marL="171450" indent="-171450">
              <a:buFont typeface="Arial" panose="020B0604020202020204" pitchFamily="34" charset="0"/>
              <a:buChar char="•"/>
            </a:pPr>
            <a:r>
              <a:rPr lang="fr-FR" sz="1100" dirty="0"/>
              <a:t>Espagnol : A2 (Cadre Européen Commun de Référence pour les Langues)</a:t>
            </a:r>
          </a:p>
        </p:txBody>
      </p:sp>
      <p:pic>
        <p:nvPicPr>
          <p:cNvPr id="8" name="Image 7" descr="Une image contenant Visage humain, personne, habits, portrait&#10;&#10;Description générée automatiquement">
            <a:extLst>
              <a:ext uri="{FF2B5EF4-FFF2-40B4-BE49-F238E27FC236}">
                <a16:creationId xmlns:a16="http://schemas.microsoft.com/office/drawing/2014/main" id="{A28102AF-801F-C8A2-E44A-97F4B1AE9759}"/>
              </a:ext>
            </a:extLst>
          </p:cNvPr>
          <p:cNvPicPr>
            <a:picLocks noChangeAspect="1"/>
          </p:cNvPicPr>
          <p:nvPr/>
        </p:nvPicPr>
        <p:blipFill rotWithShape="1">
          <a:blip r:embed="rId7"/>
          <a:srcRect t="4254" b="29520"/>
          <a:stretch/>
        </p:blipFill>
        <p:spPr>
          <a:xfrm>
            <a:off x="321100" y="189223"/>
            <a:ext cx="1831527" cy="1817269"/>
          </a:xfrm>
          <a:prstGeom prst="ellipse">
            <a:avLst/>
          </a:prstGeom>
        </p:spPr>
      </p:pic>
      <p:sp>
        <p:nvSpPr>
          <p:cNvPr id="19" name="Triangle 18">
            <a:extLst>
              <a:ext uri="{FF2B5EF4-FFF2-40B4-BE49-F238E27FC236}">
                <a16:creationId xmlns:a16="http://schemas.microsoft.com/office/drawing/2014/main" id="{39BA845B-7D3D-E5C4-76F6-C69A4F962D5F}"/>
              </a:ext>
            </a:extLst>
          </p:cNvPr>
          <p:cNvSpPr/>
          <p:nvPr/>
        </p:nvSpPr>
        <p:spPr>
          <a:xfrm flipV="1">
            <a:off x="2626028" y="347"/>
            <a:ext cx="4246218" cy="366583"/>
          </a:xfrm>
          <a:prstGeom prst="triangle">
            <a:avLst>
              <a:gd name="adj" fmla="val 100000"/>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1194</TotalTime>
  <Words>309</Words>
  <Application>Microsoft Macintosh PowerPoint</Application>
  <PresentationFormat>Format A4 (210 x 297 mm)</PresentationFormat>
  <Paragraphs>39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119</cp:revision>
  <cp:lastPrinted>2022-05-25T13:38:42Z</cp:lastPrinted>
  <dcterms:created xsi:type="dcterms:W3CDTF">2022-05-25T13:38:28Z</dcterms:created>
  <dcterms:modified xsi:type="dcterms:W3CDTF">2023-06-28T13:25:18Z</dcterms:modified>
</cp:coreProperties>
</file>