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48"/>
    <p:restoredTop sz="96327"/>
  </p:normalViewPr>
  <p:slideViewPr>
    <p:cSldViewPr snapToGrid="0" snapToObjects="1" showGuides="1">
      <p:cViewPr>
        <p:scale>
          <a:sx n="92" d="100"/>
          <a:sy n="92" d="100"/>
        </p:scale>
        <p:origin x="400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rgbClr val="C00000">
              <a:alpha val="23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93" y="250265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Jacques CHARCUTIER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26" y="921463"/>
            <a:ext cx="419441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Boucher Expérimenté et Passionné avec une Expertise en Art Culinaire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18102" y="740259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1950233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Boucher professionnel avec 15 ans d'expérience dans le secteur. Expert en découpe de viande, préparation de produits carnés et service à la clientèle. Connue pour ma précision, mon sens du service et ma connaissance approfondie des différents types de viandes et de leurs utilisations culinaires.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31" y="1507326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010151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8" y="3406791"/>
            <a:ext cx="4142290" cy="1904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Boucher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Leclerc, Paris, France, 2009 – Présent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Découpe et préparation de divers types de viandes.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Préparation de produits carnés selon les demandes des clients.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Fourniture d'un service à la clientèle exceptionnel.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Boucher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Carrefour, Paris, France, 2005-2009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Préparation de commandes spéciales pour les clients.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Maintien de l'hygiène et de la propreté du lieu de travail.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Aide à la sélection des viandes pour les clients.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80890" y="1884947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58885" y="3350796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843880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443763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91993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320409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73168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511187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81" y="6941316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85" y="7413668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Précision et attention aux détails.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Bonnes compétences en communication et service à la clientèle.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travailler dans des conditions froides et debout pendant de longues périodes.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Respect strict des normes d'hygiène et de sécurité alimentaire.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09" y="5586346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148120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177375" y="729000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372" y="4846259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Certificat d'aptitude professionnelle (CAP) Boucher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École Française de Boucherie, Paris, France, 2003-2005.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4509" y="5667451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637" y="6060366"/>
            <a:ext cx="2158138" cy="84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(langue maternelle)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(B1 - Cadre européen commun de référence pour les langues)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60230" y="6062134"/>
            <a:ext cx="4051046" cy="7619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 connaissance des différentes types de viandes.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Compétence en découpe de viande et préparation de produits carnés.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Service à la clientèle exceptionnel.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09607" y="5968250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094" y="6868458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806" y="7246430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Cuisine et expérimentation de nouvelles recettes de viande.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Randonnée pour maintenir la forme physique.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sur l'histoire de la gastronomie française.</a:t>
            </a:r>
          </a:p>
        </p:txBody>
      </p:sp>
      <p:pic>
        <p:nvPicPr>
          <p:cNvPr id="23" name="Image 22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4CF2F9B7-53FE-447D-57AC-3E6C10EB6C9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33323"/>
          <a:stretch/>
        </p:blipFill>
        <p:spPr>
          <a:xfrm>
            <a:off x="4644171" y="320799"/>
            <a:ext cx="2010862" cy="2008800"/>
          </a:xfrm>
          <a:prstGeom prst="ellipse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587</Words>
  <Application>Microsoft Macintosh PowerPoint</Application>
  <PresentationFormat>Format A4 (210 x 297 mm)</PresentationFormat>
  <Paragraphs>79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104</cp:revision>
  <cp:lastPrinted>2022-05-25T13:38:42Z</cp:lastPrinted>
  <dcterms:created xsi:type="dcterms:W3CDTF">2022-05-25T13:38:28Z</dcterms:created>
  <dcterms:modified xsi:type="dcterms:W3CDTF">2023-05-29T21:46:35Z</dcterms:modified>
</cp:coreProperties>
</file>