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/>
    <p:restoredTop sz="96327"/>
  </p:normalViewPr>
  <p:slideViewPr>
    <p:cSldViewPr snapToGrid="0" snapToObjects="1" showGuides="1">
      <p:cViewPr>
        <p:scale>
          <a:sx n="185" d="100"/>
          <a:sy n="185" d="100"/>
        </p:scale>
        <p:origin x="288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rgbClr val="7030A0">
              <a:alpha val="2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0" y="122047"/>
            <a:ext cx="3175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400" dirty="0" err="1"/>
              <a:t>Alissia</a:t>
            </a:r>
            <a:r>
              <a:rPr lang="fr-FR" sz="2400" dirty="0"/>
              <a:t> </a:t>
            </a:r>
            <a:r>
              <a:rPr lang="fr-FR" sz="2400" b="1" dirty="0"/>
              <a:t>SITTER</a:t>
            </a:r>
            <a:endParaRPr lang="fr-FR" sz="2400" dirty="0"/>
          </a:p>
          <a:p>
            <a:r>
              <a:rPr lang="fr-FR" sz="2400" dirty="0"/>
              <a:t> </a:t>
            </a:r>
          </a:p>
          <a:p>
            <a:r>
              <a:rPr lang="fr-FR" sz="2400" dirty="0"/>
              <a:t> 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04" y="775032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dirty="0"/>
              <a:t>Baby-sitter expérimentée, avec plus de 5 ans d'expérience -  Diplômée BAFA</a:t>
            </a:r>
            <a:endParaRPr lang="fr-FR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605385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51" y="1810312"/>
            <a:ext cx="4223861" cy="86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Baby-sitter expérimentée et bienveillante, avec plus de 5 ans d'expérience dans la garde d'enfants âgés de 6 mois à 12 ans. Titulaire du certificat de premiers secours et du BAFA, je suis capable de créer un environnement sûr et stimulant pour les enfants tout en respectant les directives des parents. Apte à gérer les routines quotidiennes, à préparer des repas sains et à organiser des activités éducatives et ludiques adaptées à l'âge des enfants.</a:t>
            </a:r>
            <a:r>
              <a:rPr lang="fr-FR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04" y="1393812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41" y="3246048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94" y="3703248"/>
            <a:ext cx="4129403" cy="388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Baby-sitter à domicile Nom de la famille, Ville Mois Année - Mois Année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Garde de deux enfants (4 et 7 ans), en soirée et les week-ends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Préparation des repas, suivi des routines de coucher et aide aux devoirs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Organisation d'activités créatives et éducatives pour favoriser le développement des enfants</a:t>
            </a:r>
          </a:p>
          <a:p>
            <a:endParaRPr lang="fr-FR" sz="1050" dirty="0"/>
          </a:p>
          <a:p>
            <a:r>
              <a:rPr lang="fr-FR" sz="1050" b="1" dirty="0"/>
              <a:t>Animateur(</a:t>
            </a:r>
            <a:r>
              <a:rPr lang="fr-FR" sz="1050" b="1" dirty="0" err="1"/>
              <a:t>trice</a:t>
            </a:r>
            <a:r>
              <a:rPr lang="fr-FR" sz="1050" b="1" dirty="0"/>
              <a:t>) en centre de loisirs Nom de l'organisme, Ville Mois Année - Mois Année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Animation d'ateliers créatifs et ludiques pour les enfants âgés de 6 à 10 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Supervision et organisation des sorties éducatives et des excursions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Collaboration avec l'équipe d'animation pour assurer la sécurité et le bien-être des enfants</a:t>
            </a:r>
          </a:p>
          <a:p>
            <a:endParaRPr lang="fr-FR" sz="1050" dirty="0"/>
          </a:p>
          <a:p>
            <a:r>
              <a:rPr lang="fr-FR" sz="1050" b="1" dirty="0"/>
              <a:t>Baby-sitter occasionnelle Ville Mois Année - Mois Année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Garde d'enfants de différents âges pour diverses familles de la région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des routines quotidiennes, y compris les repas, le coucher et les activités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Communication avec les parents pour assurer le suivi et la satisfaction des besoins des enfants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15194" y="1746806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31975" y="360129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473" y="2227669"/>
            <a:ext cx="2120900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9958" y="2827552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372" y="2303724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090" y="258788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02" y="3115477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813" y="1894976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003" y="3433818"/>
            <a:ext cx="2144334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 et 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929" y="4064437"/>
            <a:ext cx="2219649" cy="251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Excellent sens des responsabilités et souci du bien-être des enfants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 à établir et à maintenir des routines et des limites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Créativité dans l'organisation d'activités éducatives et ludiques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Compétences en communication avec les enfants et les parents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Premiers secours et connaissances en matière de sécurité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Maîtrise d'une langue étrangère (facultatif, si applicable)</a:t>
            </a: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25" y="7686239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31975" y="806069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24" y="8159194"/>
            <a:ext cx="4174043" cy="122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Brevet d'Aptitude aux Fonctions d'Animateur (BAFA), Mois Année, Nom de l'organisme, Ville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Certificat de premiers secours (PSC1), Mois Année, Nom de l'organisme, Ville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Diplôme du baccalauréat (série ou spécialité), Mois Année, Nom du lycée, Ville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003" y="6329563"/>
            <a:ext cx="192392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929" y="6652011"/>
            <a:ext cx="2219649" cy="60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Français : Langue Maternelle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Anglais : Niveau C1 - CECRL</a:t>
            </a:r>
          </a:p>
        </p:txBody>
      </p:sp>
      <p:pic>
        <p:nvPicPr>
          <p:cNvPr id="21" name="Image 20" descr="Une image contenant personne, mur&#10;&#10;Description générée automatiquement">
            <a:extLst>
              <a:ext uri="{FF2B5EF4-FFF2-40B4-BE49-F238E27FC236}">
                <a16:creationId xmlns:a16="http://schemas.microsoft.com/office/drawing/2014/main" id="{BFC44346-4168-2E18-529B-CB72E0A3F26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434"/>
          <a:stretch/>
        </p:blipFill>
        <p:spPr>
          <a:xfrm>
            <a:off x="4922635" y="123557"/>
            <a:ext cx="1703390" cy="1707973"/>
          </a:xfrm>
          <a:prstGeom prst="ellipse">
            <a:avLst/>
          </a:prstGeom>
          <a:ln w="508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</TotalTime>
  <Words>685</Words>
  <Application>Microsoft Macintosh PowerPoint</Application>
  <PresentationFormat>Format A4 (210 x 297 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16</cp:revision>
  <cp:lastPrinted>2022-05-25T13:38:42Z</cp:lastPrinted>
  <dcterms:created xsi:type="dcterms:W3CDTF">2022-05-25T13:38:28Z</dcterms:created>
  <dcterms:modified xsi:type="dcterms:W3CDTF">2023-03-31T10:37:44Z</dcterms:modified>
</cp:coreProperties>
</file>