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24"/>
    <p:restoredTop sz="94719"/>
  </p:normalViewPr>
  <p:slideViewPr>
    <p:cSldViewPr snapToGrid="0">
      <p:cViewPr>
        <p:scale>
          <a:sx n="230" d="100"/>
          <a:sy n="230" d="100"/>
        </p:scale>
        <p:origin x="3008" y="-2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062B-D71D-1F4F-8FF4-3D38D23811F1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85CC-5946-4E42-AA53-8ABBD2630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70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062B-D71D-1F4F-8FF4-3D38D23811F1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85CC-5946-4E42-AA53-8ABBD2630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054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062B-D71D-1F4F-8FF4-3D38D23811F1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85CC-5946-4E42-AA53-8ABBD2630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89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062B-D71D-1F4F-8FF4-3D38D23811F1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85CC-5946-4E42-AA53-8ABBD2630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29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062B-D71D-1F4F-8FF4-3D38D23811F1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85CC-5946-4E42-AA53-8ABBD2630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24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062B-D71D-1F4F-8FF4-3D38D23811F1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85CC-5946-4E42-AA53-8ABBD2630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14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062B-D71D-1F4F-8FF4-3D38D23811F1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85CC-5946-4E42-AA53-8ABBD2630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176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062B-D71D-1F4F-8FF4-3D38D23811F1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85CC-5946-4E42-AA53-8ABBD2630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59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062B-D71D-1F4F-8FF4-3D38D23811F1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85CC-5946-4E42-AA53-8ABBD2630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09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062B-D71D-1F4F-8FF4-3D38D23811F1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85CC-5946-4E42-AA53-8ABBD2630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083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062B-D71D-1F4F-8FF4-3D38D23811F1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85CC-5946-4E42-AA53-8ABBD2630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804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60062B-D71D-1F4F-8FF4-3D38D23811F1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3F85CC-5946-4E42-AA53-8ABBD2630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54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1BA4459E-19F2-E578-DC33-E1D54B2C7E3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0" y="106362"/>
            <a:ext cx="7562850" cy="2176461"/>
          </a:xfrm>
          <a:prstGeom prst="rect">
            <a:avLst/>
          </a:prstGeom>
          <a:solidFill>
            <a:srgbClr val="0681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0F8B5BA-A0C6-1F14-374E-6A84C323D1A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280025" y="422275"/>
            <a:ext cx="1682750" cy="1343025"/>
          </a:xfrm>
          <a:prstGeom prst="rect">
            <a:avLst/>
          </a:prstGeom>
          <a:solidFill>
            <a:srgbClr val="D1DF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Zone de texte 4">
            <a:extLst>
              <a:ext uri="{FF2B5EF4-FFF2-40B4-BE49-F238E27FC236}">
                <a16:creationId xmlns:a16="http://schemas.microsoft.com/office/drawing/2014/main" id="{78A103AD-ECB2-20F1-A540-E5FC907DE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74" y="1285079"/>
            <a:ext cx="45656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Auxiliaire de pu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riculture passionn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 par mon m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tier, j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ai acquis plusieurs ann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 d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rience en structures aupr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è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 de la petite enfance. Maman de 2 enfants, je suis aujourd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hui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à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 recherche de nouvelles opportunit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 afin de m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panouir dans mon m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tier et vous apporter mes comp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tences professionnelles.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 de texte 1">
            <a:extLst>
              <a:ext uri="{FF2B5EF4-FFF2-40B4-BE49-F238E27FC236}">
                <a16:creationId xmlns:a16="http://schemas.microsoft.com/office/drawing/2014/main" id="{1C1362F1-F044-423D-062D-D1E502814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74" y="215463"/>
            <a:ext cx="37417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Marie 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Enfant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60C0F0BD-9BB5-87FA-14FE-264D18AD1687}"/>
              </a:ext>
            </a:extLst>
          </p:cNvPr>
          <p:cNvSpPr/>
          <p:nvPr/>
        </p:nvSpPr>
        <p:spPr>
          <a:xfrm>
            <a:off x="283661" y="748546"/>
            <a:ext cx="1102995" cy="45085"/>
          </a:xfrm>
          <a:prstGeom prst="rect">
            <a:avLst/>
          </a:prstGeom>
          <a:solidFill>
            <a:srgbClr val="D1DFE1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3">
            <a:extLst>
              <a:ext uri="{FF2B5EF4-FFF2-40B4-BE49-F238E27FC236}">
                <a16:creationId xmlns:a16="http://schemas.microsoft.com/office/drawing/2014/main" id="{A9576E46-4694-D3F4-47E0-814615E95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050" y="867668"/>
            <a:ext cx="438467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Auxiliaire de pu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riculture 7 ann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 d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rience dans la petite enfance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51" name="Image 5" descr="Une image contenant personne, femme, femelle&#10;&#10;Description générée automatiquement">
            <a:extLst>
              <a:ext uri="{FF2B5EF4-FFF2-40B4-BE49-F238E27FC236}">
                <a16:creationId xmlns:a16="http://schemas.microsoft.com/office/drawing/2014/main" id="{20FEC173-3D18-EFB3-0744-16772FB0E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42"/>
          <a:stretch>
            <a:fillRect/>
          </a:stretch>
        </p:blipFill>
        <p:spPr bwMode="auto">
          <a:xfrm>
            <a:off x="5072063" y="457200"/>
            <a:ext cx="1590675" cy="1601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 de texte 6">
            <a:extLst>
              <a:ext uri="{FF2B5EF4-FFF2-40B4-BE49-F238E27FC236}">
                <a16:creationId xmlns:a16="http://schemas.microsoft.com/office/drawing/2014/main" id="{5A0D809E-97C1-3A3A-8EB8-C1213EBEA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384" y="2634297"/>
            <a:ext cx="31750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Zone de texte 7">
            <a:extLst>
              <a:ext uri="{FF2B5EF4-FFF2-40B4-BE49-F238E27FC236}">
                <a16:creationId xmlns:a16="http://schemas.microsoft.com/office/drawing/2014/main" id="{1F3B711D-EC84-545C-B22C-2D44C85E5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21" y="3021169"/>
            <a:ext cx="4431813" cy="4778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2020 - Aujourd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hui - Auxiliaire de pu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riculture - Micro-cr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è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che Arc-en-ciel - Toulouse (31)</a:t>
            </a:r>
            <a:b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Accueillir les enfants et leurs parents ou substituts de parents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aliser les transmissions avec les parents et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tablir une relation de confiance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Assurer le bien-être physique et psychologique des enfants dont je suis la r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rente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Participer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à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laboration et la mise en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œ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uvre du projet p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dagogique de la structure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lang="fr-FR" altLang="fr-FR" sz="10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2017 - 2020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Auxiliaire de pu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riculture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Cr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è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che Les P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tits Loups - Toulouse (31)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lang="fr-FR" altLang="fr-FR" sz="1000" b="1" dirty="0">
              <a:solidFill>
                <a:srgbClr val="000000"/>
              </a:solidFill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Accompagner l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acquisition de l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autonomie et de la socialisation des enfants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à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travers des activit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 d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veil,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ducatives et d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apprentissage</a:t>
            </a:r>
            <a:b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Identifier et combler les besoins physiques et affectifs des enfants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Assurer les soins courants d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hygi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è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 de vie quotidienne des enfants et la prise de repas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Accomplir certaines tâches administratives.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lang="fr-FR" altLang="fr-FR" sz="10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lang="fr-FR" altLang="fr-FR" sz="200" dirty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kumimoji="0" lang="fr-FR" altLang="fr-FR" sz="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lang="fr-FR" altLang="fr-FR" sz="200" b="1" dirty="0">
              <a:solidFill>
                <a:srgbClr val="000000"/>
              </a:solidFill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2014 - 2017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Auxiliaire de pu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riculture en n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onatalogie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CHU de Toulouse</a:t>
            </a:r>
            <a:b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fr-FR" altLang="fr-FR" sz="1000" b="1" dirty="0">
              <a:solidFill>
                <a:srgbClr val="000000"/>
              </a:solidFill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Accompagner le nouveau-n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et les parents dans les premiers jours suivant la naissance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Porter assistance aux parents dans les soins au nouveau-n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assurer du bien-être de la m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è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 et du nouveau-n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dans les premiers jours suivant la naissance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Porter conseils aux nouveaux parents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Effectuer les soins selon les prescriptions de l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quipe m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dicale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Assister la pu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ricultrice dans les soins aux nouveau-n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Cuadro de texto 24">
            <a:extLst>
              <a:ext uri="{FF2B5EF4-FFF2-40B4-BE49-F238E27FC236}">
                <a16:creationId xmlns:a16="http://schemas.microsoft.com/office/drawing/2014/main" id="{EAFF35C7-C3EA-3A1D-9B50-D27D4B52C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7224" y="3319462"/>
            <a:ext cx="1833562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+336 01 02 03 04</a:t>
            </a:r>
            <a:endParaRPr lang="fr-FR" alt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votre.nom.prenom@gnail.co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0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Marseille, France</a:t>
            </a:r>
            <a:endParaRPr lang="fr-FR" alt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0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Gráfico 15" descr="Marcador">
            <a:extLst>
              <a:ext uri="{FF2B5EF4-FFF2-40B4-BE49-F238E27FC236}">
                <a16:creationId xmlns:a16="http://schemas.microsoft.com/office/drawing/2014/main" id="{809D5D70-0AED-3F3C-290F-B5D4CCDBBF65}"/>
              </a:ext>
            </a:extLst>
          </p:cNvPr>
          <p:cNvPicPr/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87511" y="3934662"/>
            <a:ext cx="219710" cy="219710"/>
          </a:xfrm>
          <a:prstGeom prst="rect">
            <a:avLst/>
          </a:prstGeom>
        </p:spPr>
      </p:pic>
      <p:pic>
        <p:nvPicPr>
          <p:cNvPr id="1045" name="Image 13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D17F6255-A633-A94B-EBBC-9A54BCF22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963" y="3344863"/>
            <a:ext cx="201612" cy="201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Image 14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1B6629C0-323B-3160-F6F8-2CDE8BCD3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044" y="3659692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Image 17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4DD77E1F-2EB9-34B3-83DC-AD68A36E2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963" y="4267994"/>
            <a:ext cx="169863" cy="16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 de texte 18">
            <a:extLst>
              <a:ext uri="{FF2B5EF4-FFF2-40B4-BE49-F238E27FC236}">
                <a16:creationId xmlns:a16="http://schemas.microsoft.com/office/drawing/2014/main" id="{7E0073AF-411E-D951-37E4-CED093180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913" y="2867025"/>
            <a:ext cx="15462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cto 36">
            <a:extLst>
              <a:ext uri="{FF2B5EF4-FFF2-40B4-BE49-F238E27FC236}">
                <a16:creationId xmlns:a16="http://schemas.microsoft.com/office/drawing/2014/main" id="{57387E0E-9FD3-D898-66BF-5402779ECBB0}"/>
              </a:ext>
            </a:extLst>
          </p:cNvPr>
          <p:cNvCxnSpPr/>
          <p:nvPr/>
        </p:nvCxnSpPr>
        <p:spPr>
          <a:xfrm flipH="1">
            <a:off x="4735236" y="3034506"/>
            <a:ext cx="0" cy="7061200"/>
          </a:xfrm>
          <a:prstGeom prst="line">
            <a:avLst/>
          </a:prstGeom>
          <a:ln>
            <a:solidFill>
              <a:srgbClr val="06818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F897362F-6FE0-3BD3-7DA3-74BAD6935524}"/>
              </a:ext>
            </a:extLst>
          </p:cNvPr>
          <p:cNvSpPr/>
          <p:nvPr/>
        </p:nvSpPr>
        <p:spPr>
          <a:xfrm>
            <a:off x="4648539" y="2920598"/>
            <a:ext cx="166370" cy="160020"/>
          </a:xfrm>
          <a:prstGeom prst="rect">
            <a:avLst/>
          </a:prstGeom>
          <a:solidFill>
            <a:srgbClr val="D1DF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7" name="Zone de texte 22">
            <a:extLst>
              <a:ext uri="{FF2B5EF4-FFF2-40B4-BE49-F238E27FC236}">
                <a16:creationId xmlns:a16="http://schemas.microsoft.com/office/drawing/2014/main" id="{FD3328B9-9244-9EA7-7949-5EEFBE9AA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899" y="5072063"/>
            <a:ext cx="2521354" cy="1384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marR="0" lvl="0" indent="-171450" algn="l" defTabSz="914400" rtl="0" eaLnBrk="0" fontAlgn="base" latinLnBrk="0" hangingPunct="0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Respect des règles d’hygiène.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Assurer la sécurité des enfants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Surveillance de l’état de l’enfant et prise de mesures biométriques</a:t>
            </a:r>
            <a:b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écoute active et communication avec l’enfant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Techniques de régulation et de résolution des conflits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Zone de texte 1840797020">
            <a:extLst>
              <a:ext uri="{FF2B5EF4-FFF2-40B4-BE49-F238E27FC236}">
                <a16:creationId xmlns:a16="http://schemas.microsoft.com/office/drawing/2014/main" id="{BED1CEBC-CBF3-3735-E145-D4841F6B5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425" y="4625181"/>
            <a:ext cx="15462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Zone de texte 23">
            <a:extLst>
              <a:ext uri="{FF2B5EF4-FFF2-40B4-BE49-F238E27FC236}">
                <a16:creationId xmlns:a16="http://schemas.microsoft.com/office/drawing/2014/main" id="{6D3A1409-7E45-9F6D-0C3C-4081D0F02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113" y="6943725"/>
            <a:ext cx="162083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Qualit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Zone de texte 25">
            <a:extLst>
              <a:ext uri="{FF2B5EF4-FFF2-40B4-BE49-F238E27FC236}">
                <a16:creationId xmlns:a16="http://schemas.microsoft.com/office/drawing/2014/main" id="{939B5AB1-885B-9720-72CC-E2FDF665C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113" y="7310615"/>
            <a:ext cx="1887537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Bienveillante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Patience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ative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Dynamique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Discr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32885490-F8E6-E9A8-DF0F-3212F614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2044" y="8663146"/>
            <a:ext cx="16954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Centres d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9A161785-5A33-2348-B72F-3025DE1CA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4587" y="9172930"/>
            <a:ext cx="1906587" cy="81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Natation, pour ma forme et mon endurance.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Missions Escape Game entre amis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ZoneTexte 3">
            <a:extLst>
              <a:ext uri="{FF2B5EF4-FFF2-40B4-BE49-F238E27FC236}">
                <a16:creationId xmlns:a16="http://schemas.microsoft.com/office/drawing/2014/main" id="{B703EED6-98F9-07EA-46BF-562208587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21" y="8466793"/>
            <a:ext cx="4431814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Septembre 2013 - Juin 2014 : Diplôme d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Etat d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Auxiliaire de Pu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riculture (DEAP) - Institut de Formation, Recherche, Animation, Sanitaire et Social (</a:t>
            </a: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Ifrass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Toulouse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endParaRPr lang="fr-FR" altLang="fr-FR" sz="10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2011 - 2013 : Diplôme d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Etat d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Aide Soignant (DEAS) : Institut de Formation, Recherche, Animation, Sanitaire et Social (</a:t>
            </a: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Ifrass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Toulouse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Zone de texte 1046256620">
            <a:extLst>
              <a:ext uri="{FF2B5EF4-FFF2-40B4-BE49-F238E27FC236}">
                <a16:creationId xmlns:a16="http://schemas.microsoft.com/office/drawing/2014/main" id="{CEC635F1-8F9E-89BD-5F72-B19879279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74" y="7983714"/>
            <a:ext cx="31750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9F7D1DB-C3EE-9DAA-1DFD-4C4F66F229A2}"/>
              </a:ext>
            </a:extLst>
          </p:cNvPr>
          <p:cNvSpPr/>
          <p:nvPr/>
        </p:nvSpPr>
        <p:spPr>
          <a:xfrm>
            <a:off x="4663461" y="4792662"/>
            <a:ext cx="166370" cy="160020"/>
          </a:xfrm>
          <a:prstGeom prst="rect">
            <a:avLst/>
          </a:prstGeom>
          <a:solidFill>
            <a:srgbClr val="D1DF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AE02C8C-DD22-F8E0-4033-B94740D96C3F}"/>
              </a:ext>
            </a:extLst>
          </p:cNvPr>
          <p:cNvSpPr/>
          <p:nvPr/>
        </p:nvSpPr>
        <p:spPr>
          <a:xfrm>
            <a:off x="4648539" y="7121545"/>
            <a:ext cx="166370" cy="160020"/>
          </a:xfrm>
          <a:prstGeom prst="rect">
            <a:avLst/>
          </a:prstGeom>
          <a:solidFill>
            <a:srgbClr val="D1DF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9AA424F-04BD-FA29-4BBA-1982EB0D505A}"/>
              </a:ext>
            </a:extLst>
          </p:cNvPr>
          <p:cNvSpPr/>
          <p:nvPr/>
        </p:nvSpPr>
        <p:spPr>
          <a:xfrm>
            <a:off x="4658634" y="8750617"/>
            <a:ext cx="166370" cy="160020"/>
          </a:xfrm>
          <a:prstGeom prst="rect">
            <a:avLst/>
          </a:prstGeom>
          <a:solidFill>
            <a:srgbClr val="D1DF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F751BB9-9B6A-CD7A-FFF3-BD9CCAB2F9AB}"/>
              </a:ext>
            </a:extLst>
          </p:cNvPr>
          <p:cNvSpPr/>
          <p:nvPr/>
        </p:nvSpPr>
        <p:spPr>
          <a:xfrm>
            <a:off x="0" y="2282825"/>
            <a:ext cx="7554595" cy="133350"/>
          </a:xfrm>
          <a:prstGeom prst="rect">
            <a:avLst/>
          </a:prstGeom>
          <a:solidFill>
            <a:srgbClr val="D1DF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29" name="Rectangle 30">
            <a:extLst>
              <a:ext uri="{FF2B5EF4-FFF2-40B4-BE49-F238E27FC236}">
                <a16:creationId xmlns:a16="http://schemas.microsoft.com/office/drawing/2014/main" id="{7B1B9747-454E-C682-ABE7-532033420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" name="Rectangle 41">
            <a:extLst>
              <a:ext uri="{FF2B5EF4-FFF2-40B4-BE49-F238E27FC236}">
                <a16:creationId xmlns:a16="http://schemas.microsoft.com/office/drawing/2014/main" id="{6C845EAD-DF05-5D06-38F2-9675E1609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7746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415</Words>
  <Application>Microsoft Macintosh PowerPoint</Application>
  <PresentationFormat>Personnalisé</PresentationFormat>
  <Paragraphs>58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1</cp:revision>
  <dcterms:created xsi:type="dcterms:W3CDTF">2024-12-09T17:23:13Z</dcterms:created>
  <dcterms:modified xsi:type="dcterms:W3CDTF">2024-12-09T17:31:07Z</dcterms:modified>
</cp:coreProperties>
</file>