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6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2280" y="2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4">
              <a:alpha val="38983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Samira </a:t>
            </a:r>
            <a:r>
              <a:rPr lang="fr-FR" sz="2800" b="1" dirty="0"/>
              <a:t>MATERNELLE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2"/>
            <a:ext cx="4201184" cy="47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ATSEM Confirmé – 6 ans d’expérience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87" y="1544265"/>
            <a:ext cx="4109230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Soucieux d’encadrer les enfants entre 2 et 6 ans, j’ai le souci de leur bien-être et de leur épanouissement en assistant le (la) professeur dans sa mission éducative et pédagogique. Conscient de mon rôle important, particulièrement en matière d’hygiène, je sais rester vigilant et à l’écoute grâce mes huit années d’expérience. </a:t>
            </a: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88" y="1179777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81" y="2521919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83" y="3016708"/>
            <a:ext cx="4249771" cy="3751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01/2020 – Aujourd'hui - Animateur de centre aéré – Paris XV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Organisation des activités ludiques et sportives à destination des enfants entre 6 et 10 ans.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Création d’ateliers thématiques suscitant l’éveil et la curiosité des plus jeunes (activités manuelles : poterie et pâte à modeler)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Accueil des enfants et configuration des groupes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Organisation des activités selon les directives indiquées par l’enseignant(e)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Veiller au respect des conditions d’hygiène et de sécurité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Accompagnement des enfants aux sanitaires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Organisation d’ateliers récréatifs et ludiques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Aide à l’acquisition de l’autonomie des élèves (repas, habillage, cantine)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Nettoyage et entretien de la classe et des locaux d’accueil des enfants</a:t>
            </a:r>
          </a:p>
          <a:p>
            <a:endParaRPr lang="fr-FR" sz="1100" dirty="0"/>
          </a:p>
          <a:p>
            <a:r>
              <a:rPr lang="fr-FR" sz="1100" b="1" dirty="0"/>
              <a:t>01/2019 – 01/2020 - Remplacement de poste ATSEM – Paris XV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du volet pédagogique et des ateliers éducatifs en collaboration avec l’enseignant(e)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Accueil des élèves et placement dans la classe et surveillance pendant les temps de pause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Accompagnement des plus petits aux toilettes en aidant au respect des conditions d’hygiène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Identifier les besoins de l’enfant en veillant à son éveil et au développement de ses facultés d’attention</a:t>
            </a:r>
            <a:endParaRPr lang="fr-FR" sz="1050" dirty="0"/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37672" y="1511162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8521" y="2887505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90"/>
            <a:ext cx="2341563" cy="122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L’accompagnement des élèves dans leur apprentissage scolaire au quotidien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L’aide au développement de leur autonomie en leur inculquant l’hygiène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Le travail en équipe et en étroite collaboration avec l’enseignant(e)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611" y="662733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862" y="7016129"/>
            <a:ext cx="2341562" cy="122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Pédagogue, patient et organisé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Qualités relationnelles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 l’adaptation et polyvalence dans les tâches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1157" y="789259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030" y="8296417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Voyages (nombreux séjours en Europe, Asie et aux États-Unis)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Astronomie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Course à pied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7293299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34568" y="7642861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7740801"/>
            <a:ext cx="4075928" cy="192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Titulaire d’un CAP Accompagnement éducatif petite enfance (AEPE) obtenu à X en année Y. Acquisition du sens de l’accueil et de la garde des élèves.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Titulaire du brevet d’aptitude aux fonctions d’animateur d’accueil collectif des mineurs (BAFA) à X en année Y. Développement des fonctions en animation et organisation d’activités ludiques adaptées à l’âge.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Concours ATSEM en année Y a X. Encadrement des élèves en collaboration avec l’équipe pédagogique enseignante. 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, habits&#10;&#10;Description générée automatiquement">
            <a:extLst>
              <a:ext uri="{FF2B5EF4-FFF2-40B4-BE49-F238E27FC236}">
                <a16:creationId xmlns:a16="http://schemas.microsoft.com/office/drawing/2014/main" id="{E234185D-0C7A-4AA1-2106-2D525C374DE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5301" r="9371"/>
          <a:stretch/>
        </p:blipFill>
        <p:spPr>
          <a:xfrm>
            <a:off x="4386103" y="205590"/>
            <a:ext cx="2336099" cy="230471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430</Words>
  <Application>Microsoft Macintosh PowerPoint</Application>
  <PresentationFormat>Format A4 (210 x 297 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38</cp:revision>
  <cp:lastPrinted>2022-05-25T13:38:42Z</cp:lastPrinted>
  <dcterms:created xsi:type="dcterms:W3CDTF">2022-05-25T13:38:28Z</dcterms:created>
  <dcterms:modified xsi:type="dcterms:W3CDTF">2022-08-12T17:40:26Z</dcterms:modified>
</cp:coreProperties>
</file>