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9C6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1"/>
    <p:restoredTop sz="96327"/>
  </p:normalViewPr>
  <p:slideViewPr>
    <p:cSldViewPr snapToGrid="0" snapToObjects="1" showGuides="1">
      <p:cViewPr varScale="1">
        <p:scale>
          <a:sx n="213" d="100"/>
          <a:sy n="213" d="100"/>
        </p:scale>
        <p:origin x="3752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iangle 15">
            <a:extLst>
              <a:ext uri="{FF2B5EF4-FFF2-40B4-BE49-F238E27FC236}">
                <a16:creationId xmlns:a16="http://schemas.microsoft.com/office/drawing/2014/main" id="{21719555-DA67-D9E1-EF94-09CE62809B2E}"/>
              </a:ext>
            </a:extLst>
          </p:cNvPr>
          <p:cNvSpPr/>
          <p:nvPr/>
        </p:nvSpPr>
        <p:spPr>
          <a:xfrm rot="10800000" flipV="1">
            <a:off x="3469408" y="9186113"/>
            <a:ext cx="3388592" cy="716277"/>
          </a:xfrm>
          <a:prstGeom prst="triangle">
            <a:avLst>
              <a:gd name="adj" fmla="val 7501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6941" y="6"/>
            <a:ext cx="2552700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43" y="957638"/>
            <a:ext cx="411651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Sociale Expérimentée - 13 ans d'expérience</a:t>
            </a:r>
            <a:endParaRPr lang="fr-FR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66467" y="80850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2" y="2030085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sociale engagée et empathique, forte de 13 ans d'expérience dans l'accompagnement des individus et des familles face à des situations de crise et de difficulté. Mon approche centrée sur la personne, ma connaissance approfondie des ressources communautaires et ma capacité à créer un climat de confiance me permettent d'apporter un soutien efficace et pertinent à ceux que j'accompagne.</a:t>
            </a: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19" y="1658971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56" y="3369505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43" y="3826704"/>
            <a:ext cx="4056237" cy="376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Sociale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Centre Communal d'Action Sociale (CCAS), Paris, 2013 - Présent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Évaluation des situations individuelles et familiales pour identifier les problèmes et les besoins.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plans d'intervention en collaboration avec les individus et les familles pour améliorer leur situation.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Orientation des individus et des familles vers les ressources communautaires appropriées.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des réunions de coordination avec d'autres professionnels du secteur social.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Tenue à jour des dossiers des bénéficiaires, incluant le suivi des actions menées et des résultats obtenus.</a:t>
            </a:r>
          </a:p>
          <a:p>
            <a:pPr algn="l"/>
            <a:endParaRPr lang="fr-FR" sz="11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Assistante Sociale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Centre d'Accueil et d'Orientation (CAO), Paris, 2009 - 2013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Accueil et évaluation des situations des personnes en situation de précarité.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Proposition d'un accompagnement social adapté à chaque situation.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Suivi régulier des personnes accompagnées pour s'assurer de leur progression.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étroite avec d'autres services sociaux et organismes pour une prise en charge globale.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86638" y="200271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03325" y="3723060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6692" y="325794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0688" y="386259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59" y="329491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78" y="362196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112" y="415042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096" y="283280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23" y="797470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14" y="8399931"/>
            <a:ext cx="4056237" cy="107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Évaluation des situations sociales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Élaboration et mise en œuvre de plans d'intervention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Orientation vers les ressources communautaires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Tenue de dossiers sociaux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Travail en réseau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24" y="452775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24" y="5024557"/>
            <a:ext cx="2341562" cy="142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Empathie et écoute active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Discrétion et respect du secret professionnel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gérer les situations de crise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Adaptabilité face aux différentes situations rencontrées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Engagement pour la défense des droits des individus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258" y="7986713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430958" y="8327994"/>
            <a:ext cx="23415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418684" y="3178399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02060" y="8339159"/>
            <a:ext cx="39724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458611" y="491449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388743" y="8416517"/>
            <a:ext cx="2357934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Diplôme d'État d'Assistant de Service Social (DEASS), École de Service Social de Paris, 2009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Baccalauréat Économique et Social (ES), Lycée Voltaire, Paris, 2007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B059FED2-D3C1-FA81-CA40-201FCC0E24D0}"/>
              </a:ext>
            </a:extLst>
          </p:cNvPr>
          <p:cNvSpPr/>
          <p:nvPr/>
        </p:nvSpPr>
        <p:spPr>
          <a:xfrm flipV="1">
            <a:off x="1581571" y="3610"/>
            <a:ext cx="3629058" cy="716277"/>
          </a:xfrm>
          <a:prstGeom prst="triangle">
            <a:avLst>
              <a:gd name="adj" fmla="val 75016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5B81FADE-C08A-9057-2588-ECBC7E55E913}"/>
              </a:ext>
            </a:extLst>
          </p:cNvPr>
          <p:cNvSpPr/>
          <p:nvPr/>
        </p:nvSpPr>
        <p:spPr>
          <a:xfrm rot="1801801">
            <a:off x="4420871" y="-452389"/>
            <a:ext cx="2974491" cy="1282785"/>
          </a:xfrm>
          <a:prstGeom prst="triangle">
            <a:avLst>
              <a:gd name="adj" fmla="val 75016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61" y="270607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Anne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SOCIALE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115" y="666781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4437815" y="7009092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9100" y="7101787"/>
            <a:ext cx="2341563" cy="74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Marche nordique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(littérature contemporaine)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Bénévolat (soutien scolaire)</a:t>
            </a:r>
          </a:p>
        </p:txBody>
      </p:sp>
      <p:pic>
        <p:nvPicPr>
          <p:cNvPr id="8" name="Image 7" descr="Une image contenant Visage humain, habits, personne, sourire&#10;&#10;Description générée automatiquement">
            <a:extLst>
              <a:ext uri="{FF2B5EF4-FFF2-40B4-BE49-F238E27FC236}">
                <a16:creationId xmlns:a16="http://schemas.microsoft.com/office/drawing/2014/main" id="{6C5A9382-AC85-B5BA-C88E-E2193318601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3737"/>
          <a:stretch/>
        </p:blipFill>
        <p:spPr>
          <a:xfrm>
            <a:off x="4492216" y="401924"/>
            <a:ext cx="2099317" cy="2102163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357</Words>
  <Application>Microsoft Macintosh PowerPoint</Application>
  <PresentationFormat>Format A4 (210 x 297 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95</cp:revision>
  <cp:lastPrinted>2022-05-25T13:38:42Z</cp:lastPrinted>
  <dcterms:created xsi:type="dcterms:W3CDTF">2022-05-25T13:38:28Z</dcterms:created>
  <dcterms:modified xsi:type="dcterms:W3CDTF">2023-06-27T16:00:45Z</dcterms:modified>
</cp:coreProperties>
</file>