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18"/>
    <p:restoredTop sz="96327"/>
  </p:normalViewPr>
  <p:slideViewPr>
    <p:cSldViewPr snapToGrid="0" snapToObjects="1" showGuides="1">
      <p:cViewPr varScale="1">
        <p:scale>
          <a:sx n="89" d="100"/>
          <a:sy n="89" d="100"/>
        </p:scale>
        <p:origin x="3144" y="-5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26/06/2024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26/06/2024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26/06/2024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26/06/2024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26/06/2024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26/06/2024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riangle 15">
            <a:extLst>
              <a:ext uri="{FF2B5EF4-FFF2-40B4-BE49-F238E27FC236}">
                <a16:creationId xmlns:a16="http://schemas.microsoft.com/office/drawing/2014/main" id="{21719555-DA67-D9E1-EF94-09CE62809B2E}"/>
              </a:ext>
            </a:extLst>
          </p:cNvPr>
          <p:cNvSpPr/>
          <p:nvPr/>
        </p:nvSpPr>
        <p:spPr>
          <a:xfrm rot="10800000" flipV="1">
            <a:off x="3469408" y="9186113"/>
            <a:ext cx="3388592" cy="716277"/>
          </a:xfrm>
          <a:prstGeom prst="triangle">
            <a:avLst>
              <a:gd name="adj" fmla="val 75016"/>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41443" y="957638"/>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b="1" i="0" dirty="0">
                <a:solidFill>
                  <a:srgbClr val="000000"/>
                </a:solidFill>
                <a:effectLst/>
                <a:latin typeface="Calibri" panose="020F0502020204030204" pitchFamily="34" charset="0"/>
              </a:rPr>
              <a:t>Assistante Juridique Expérimentée - 13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6467" y="80850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23252" y="2030085"/>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0" i="0" dirty="0">
                <a:solidFill>
                  <a:srgbClr val="000000"/>
                </a:solidFill>
                <a:effectLst/>
                <a:latin typeface="Calibri" panose="020F0502020204030204" pitchFamily="34" charset="0"/>
              </a:rPr>
              <a:t>Assistante juridique rigoureuse et méthodique avec 13 ans d'expérience dans le domaine juridique. Ma forte capacité d'organisation, mes solides compétences en recherche et mon dévouement à fournir un soutien administratif de haute qualité font de moi un atout précieux pour toute équipe juridique. Passionnée par le droit, j'apprécie particulièrement le travail en équipe et l'opportunité de contribuer à la défense des intérêts de mes clients.</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01119" y="165897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25557" y="3524924"/>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50044" y="3982124"/>
            <a:ext cx="4056237" cy="3206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solidFill>
                  <a:srgbClr val="000000"/>
                </a:solidFill>
                <a:effectLst/>
                <a:latin typeface="Calibri" panose="020F0502020204030204" pitchFamily="34" charset="0"/>
              </a:rPr>
              <a:t>Assistante Juridique</a:t>
            </a:r>
            <a:r>
              <a:rPr lang="fr-FR" sz="1100" b="0" i="0" dirty="0">
                <a:solidFill>
                  <a:srgbClr val="000000"/>
                </a:solidFill>
                <a:effectLst/>
                <a:latin typeface="Calibri" panose="020F0502020204030204" pitchFamily="34" charset="0"/>
              </a:rPr>
              <a:t>, Cabinet XYZ, Lyon, 2012 - Présent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Soutien aux avocats dans la préparation des dossiers juridiques et des audiences.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des dossiers clients, y compris la coordination des rendez-vous, le suivi des échéances et la préparation des documents juridiques.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Recherche juridique pour aider à la préparation des affaires.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Suivi des dossiers de facturation et de paiement.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Collaboration avec les avocats pour la préparation des contrats, des accords et d'autres documents juridiques.</a:t>
            </a:r>
          </a:p>
          <a:p>
            <a:pPr algn="l"/>
            <a:endParaRPr lang="fr-FR" sz="1100" b="1" i="0" dirty="0">
              <a:solidFill>
                <a:srgbClr val="000000"/>
              </a:solidFill>
              <a:effectLst/>
              <a:latin typeface="Calibri" panose="020F0502020204030204" pitchFamily="34" charset="0"/>
            </a:endParaRPr>
          </a:p>
          <a:p>
            <a:pPr algn="l"/>
            <a:r>
              <a:rPr lang="fr-FR" sz="1100" b="1" i="0" dirty="0">
                <a:solidFill>
                  <a:srgbClr val="000000"/>
                </a:solidFill>
                <a:effectLst/>
                <a:latin typeface="Calibri" panose="020F0502020204030204" pitchFamily="34" charset="0"/>
              </a:rPr>
              <a:t>Assistante Juridique</a:t>
            </a:r>
            <a:r>
              <a:rPr lang="fr-FR" sz="1100" b="0" i="0" dirty="0">
                <a:solidFill>
                  <a:srgbClr val="000000"/>
                </a:solidFill>
                <a:effectLst/>
                <a:latin typeface="Calibri" panose="020F0502020204030204" pitchFamily="34" charset="0"/>
              </a:rPr>
              <a:t>, Cabinet ABC, Lyon, 2009 - 2012</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Accueil des clients et gestion des appels téléphoniques.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Soutien aux avocats dans la gestion administrative des dossiers.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Préparation des dossiers pour les réunions et les audiences.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Rédaction de courriers et de documents juridiques sous la supervision d'un avocat.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Tenue à jour des bases de données des clients et des dossiers.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86638" y="200271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11926" y="3878479"/>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696692" y="325794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450688" y="386259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859" y="329491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78" y="362196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7112" y="415042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333096" y="283280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31491" y="7190336"/>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63582" y="7615566"/>
            <a:ext cx="4056237"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Préparation et gestion des dossiers juridiques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Recherche juridique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Rédaction de documents juridiques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Connaissance des procédures juridiques et des règles de droit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Utilisation de logiciels de gestion de dossiers juridiques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73024" y="452775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73024" y="5024557"/>
            <a:ext cx="2341562" cy="1423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Organisée et méticuleuse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Capacité à gérer le stress et à respecter les délais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Excellent sens du relationnel</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Discrétion et respect de la confidentialité</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Capacité d'adaptation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73445" y="8616654"/>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06145" y="8957935"/>
            <a:ext cx="3982644"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418684" y="317839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22228" y="7554794"/>
            <a:ext cx="39724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58611" y="491449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163929" y="9046458"/>
            <a:ext cx="3969557" cy="738664"/>
          </a:xfrm>
          <a:prstGeom prst="rect">
            <a:avLst/>
          </a:prstGeom>
          <a:noFill/>
        </p:spPr>
        <p:txBody>
          <a:bodyPr wrap="square">
            <a:sp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Diplôme Universitaire Technologique (DUT) Carrières Juridiques, Université Lumière Lyon 2, 2009</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Baccalauréat Économique et Social (ES), Lycée Louis Aragon, Lyon, 2007</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rgbClr val="E4D9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54061" y="270607"/>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i="0" dirty="0">
                <a:solidFill>
                  <a:srgbClr val="000000"/>
                </a:solidFill>
                <a:effectLst/>
                <a:latin typeface="Calibri" panose="020F0502020204030204" pitchFamily="34" charset="0"/>
              </a:rPr>
              <a:t>Sophie</a:t>
            </a:r>
            <a:r>
              <a:rPr lang="fr-FR" sz="2800" b="1" i="0" dirty="0">
                <a:solidFill>
                  <a:srgbClr val="000000"/>
                </a:solidFill>
                <a:effectLst/>
                <a:latin typeface="Calibri" panose="020F0502020204030204" pitchFamily="34" charset="0"/>
              </a:rPr>
              <a:t> JURIDIQUE</a:t>
            </a:r>
            <a:r>
              <a:rPr lang="fr-FR" sz="2800" b="0" i="0" dirty="0">
                <a:solidFill>
                  <a:srgbClr val="000000"/>
                </a:solidFill>
                <a:effectLst/>
                <a:latin typeface="Calibri" panose="020F0502020204030204" pitchFamily="34" charset="0"/>
              </a:rPr>
              <a:t> </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418626" y="650874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51326" y="685002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422611" y="6942719"/>
            <a:ext cx="2341563" cy="744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Course à pied (participation à des semi-marathons)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Cinéma (préférence pour les films d'auteur)</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Lecture (romans policiers)</a:t>
            </a:r>
          </a:p>
        </p:txBody>
      </p:sp>
      <p:pic>
        <p:nvPicPr>
          <p:cNvPr id="8" name="Image 7" descr="Une image contenant Visage humain, habits, personne, sourire&#10;&#10;Description générée automatiquement">
            <a:extLst>
              <a:ext uri="{FF2B5EF4-FFF2-40B4-BE49-F238E27FC236}">
                <a16:creationId xmlns:a16="http://schemas.microsoft.com/office/drawing/2014/main" id="{6C5A9382-AC85-B5BA-C88E-E2193318601A}"/>
              </a:ext>
            </a:extLst>
          </p:cNvPr>
          <p:cNvPicPr>
            <a:picLocks noChangeAspect="1"/>
          </p:cNvPicPr>
          <p:nvPr/>
        </p:nvPicPr>
        <p:blipFill rotWithShape="1">
          <a:blip r:embed="rId7"/>
          <a:srcRect r="33737"/>
          <a:stretch/>
        </p:blipFill>
        <p:spPr>
          <a:xfrm>
            <a:off x="4492216" y="401924"/>
            <a:ext cx="2099317" cy="2102163"/>
          </a:xfrm>
          <a:prstGeom prst="ellipse">
            <a:avLst/>
          </a:prstGeom>
          <a:ln w="57150">
            <a:solidFill>
              <a:schemeClr val="bg1"/>
            </a:solidFill>
          </a:ln>
        </p:spPr>
      </p:pic>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4446703" y="8003208"/>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4479403" y="8344489"/>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4450688" y="8437184"/>
            <a:ext cx="2341563" cy="744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Anglais : B2 (Cadre européen commun de référence pour les langues)</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1173</TotalTime>
  <Words>387</Words>
  <Application>Microsoft Macintosh PowerPoint</Application>
  <PresentationFormat>Format A4 (210 x 297 mm)</PresentationFormat>
  <Paragraphs>47</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97</cp:revision>
  <cp:lastPrinted>2022-05-25T13:38:42Z</cp:lastPrinted>
  <dcterms:created xsi:type="dcterms:W3CDTF">2022-05-25T13:38:28Z</dcterms:created>
  <dcterms:modified xsi:type="dcterms:W3CDTF">2024-06-26T13:15:10Z</dcterms:modified>
</cp:coreProperties>
</file>