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3D1D7"/>
    <a:srgbClr val="E4D9C6"/>
    <a:srgbClr val="CA9CA9"/>
    <a:srgbClr val="D9B4C1"/>
    <a:srgbClr val="FDF2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371"/>
    <p:restoredTop sz="92127"/>
  </p:normalViewPr>
  <p:slideViewPr>
    <p:cSldViewPr snapToGrid="0" snapToObjects="1" showGuides="1">
      <p:cViewPr varScale="1">
        <p:scale>
          <a:sx n="221" d="100"/>
          <a:sy n="221" d="100"/>
        </p:scale>
        <p:origin x="1152" y="17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03/07/2023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5824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03/07/2023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7056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03/07/2023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6855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03/07/2023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238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03/07/2023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387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03/07/2023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6967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03/07/2023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9434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03/07/2023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5549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03/07/2023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9392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03/07/2023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2528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03/07/2023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7860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A196F-2B0A-924F-9F94-33DF8C253705}" type="datetimeFigureOut">
              <a:rPr lang="fr-FR" smtClean="0"/>
              <a:t>03/07/2023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892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7">
            <a:extLst>
              <a:ext uri="{FF2B5EF4-FFF2-40B4-BE49-F238E27FC236}">
                <a16:creationId xmlns:a16="http://schemas.microsoft.com/office/drawing/2014/main" id="{1F12A5C4-5DEF-0572-95A1-D02E6A5F00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3" name="Rectángulo 39">
            <a:extLst>
              <a:ext uri="{FF2B5EF4-FFF2-40B4-BE49-F238E27FC236}">
                <a16:creationId xmlns:a16="http://schemas.microsoft.com/office/drawing/2014/main" id="{584E78DD-7286-A14F-E91E-B6126A99B3B7}"/>
              </a:ext>
            </a:extLst>
          </p:cNvPr>
          <p:cNvSpPr>
            <a:spLocks noChangeArrowheads="1"/>
          </p:cNvSpPr>
          <p:nvPr/>
        </p:nvSpPr>
        <p:spPr bwMode="auto">
          <a:xfrm rot="10800000" flipH="1">
            <a:off x="4427852" y="0"/>
            <a:ext cx="2430148" cy="990599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endParaRPr kumimoji="0" lang="en-US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endParaRPr kumimoji="0" lang="en-US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Zone de texte 3">
            <a:extLst>
              <a:ext uri="{FF2B5EF4-FFF2-40B4-BE49-F238E27FC236}">
                <a16:creationId xmlns:a16="http://schemas.microsoft.com/office/drawing/2014/main" id="{9924E22F-00DB-7BE4-1952-518722F95A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791" y="754936"/>
            <a:ext cx="4198163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600" b="1" dirty="0"/>
              <a:t>Assistante d'éducation Expérimentée en Encadrement d'Élèves et Support Pédagogique</a:t>
            </a:r>
            <a:endParaRPr lang="fr-FR" sz="1600" dirty="0"/>
          </a:p>
        </p:txBody>
      </p:sp>
      <p:sp>
        <p:nvSpPr>
          <p:cNvPr id="63" name="Google Shape;61;p14">
            <a:extLst>
              <a:ext uri="{FF2B5EF4-FFF2-40B4-BE49-F238E27FC236}">
                <a16:creationId xmlns:a16="http://schemas.microsoft.com/office/drawing/2014/main" id="{4291EC86-6739-24A3-D0C6-49F4137ADE81}"/>
              </a:ext>
            </a:extLst>
          </p:cNvPr>
          <p:cNvSpPr/>
          <p:nvPr/>
        </p:nvSpPr>
        <p:spPr>
          <a:xfrm>
            <a:off x="190177" y="611012"/>
            <a:ext cx="1102995" cy="4508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endParaRPr lang="fr-FR"/>
          </a:p>
        </p:txBody>
      </p:sp>
      <p:sp>
        <p:nvSpPr>
          <p:cNvPr id="58" name="Zone de texte 4">
            <a:extLst>
              <a:ext uri="{FF2B5EF4-FFF2-40B4-BE49-F238E27FC236}">
                <a16:creationId xmlns:a16="http://schemas.microsoft.com/office/drawing/2014/main" id="{EA9D39AA-264B-36CF-F358-A9BDC2F499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927" y="1866394"/>
            <a:ext cx="4094382" cy="991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100" dirty="0"/>
              <a:t>Assistante d'éducation dynamique et motivée avec 14 ans d'expérience dans le soutien aux élèves, à la discipline et à la mise en œuvre des programmes pédagogiques. Excellentes compétences en communication et forte aptitude à instaurer un environnement d'apprentissage positif.</a:t>
            </a:r>
          </a:p>
        </p:txBody>
      </p:sp>
      <p:sp>
        <p:nvSpPr>
          <p:cNvPr id="59" name="Zone de texte 5">
            <a:extLst>
              <a:ext uri="{FF2B5EF4-FFF2-40B4-BE49-F238E27FC236}">
                <a16:creationId xmlns:a16="http://schemas.microsoft.com/office/drawing/2014/main" id="{B86FADAA-6444-3D45-A8CA-67C974D05A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794" y="1495280"/>
            <a:ext cx="3175001" cy="343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propos de moi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0" name="Zone de texte 6">
            <a:extLst>
              <a:ext uri="{FF2B5EF4-FFF2-40B4-BE49-F238E27FC236}">
                <a16:creationId xmlns:a16="http://schemas.microsoft.com/office/drawing/2014/main" id="{D6C5ECB5-2076-1735-6C82-146FAEAE0A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550" y="2978216"/>
            <a:ext cx="3175000" cy="3535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Expériences Professionnelles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1" name="Zone de texte 7">
            <a:extLst>
              <a:ext uri="{FF2B5EF4-FFF2-40B4-BE49-F238E27FC236}">
                <a16:creationId xmlns:a16="http://schemas.microsoft.com/office/drawing/2014/main" id="{DD91498B-BE4C-B4C0-08BB-1848B228C7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496" y="3370502"/>
            <a:ext cx="4175707" cy="475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100" b="1" dirty="0"/>
              <a:t>Assistante d'Éducation - Collège Victor Hugo, Paris (2009 - 2015)</a:t>
            </a:r>
            <a:endParaRPr lang="fr-FR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A joué un rôle crucial dans la surveillance quotidienne des élèves pendant les heures de cours, les pauses et les activités périscolaires.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A assisté le corps professoral dans la mise en œuvre de plans de leçon et de matériel pédagogique.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Contribué à maintenir un environnement d'apprentissage sûr et stimulant pour les élèves.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Coordonné avec l'équipe éducative pour identifier et répondre aux problèmes comportementaux et académiques des élèves.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Mise en place d'ateliers et d'activités pour soutenir le développement personnel et social des élèves.</a:t>
            </a:r>
          </a:p>
          <a:p>
            <a:endParaRPr lang="fr-FR" sz="1100" b="1" dirty="0"/>
          </a:p>
          <a:p>
            <a:r>
              <a:rPr lang="fr-FR" sz="1100" b="1" dirty="0"/>
              <a:t>Assistante d'Éducation - Lycée Voltaire, Lyon (2016 - 2022)</a:t>
            </a:r>
            <a:endParaRPr lang="fr-FR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Supervisé et encadré les élèves, en veillant à maintenir un comportement approprié et une attitude positive envers l'apprentissage.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Organisé et animé diverses activités éducatives et ludiques pour enrichir l'expérience d'apprentissage des élèves.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A travaillé en étroite collaboration avec les enseignants pour identifier les élèves ayant besoin d'une attention particulière et élaborer des plans d'intervention.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A servi de médiateur dans les conflits entre élèves et promu une culture de respect et de coopération.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A reçu des éloges pour avoir amélioré l'engagement des élèves et favorisé un environnement d'apprentissage inclusif et positif.</a:t>
            </a:r>
          </a:p>
        </p:txBody>
      </p:sp>
      <p:cxnSp>
        <p:nvCxnSpPr>
          <p:cNvPr id="68" name="Conector recto 36">
            <a:extLst>
              <a:ext uri="{FF2B5EF4-FFF2-40B4-BE49-F238E27FC236}">
                <a16:creationId xmlns:a16="http://schemas.microsoft.com/office/drawing/2014/main" id="{115231C2-147C-8444-E46C-4E917EBB53E3}"/>
              </a:ext>
            </a:extLst>
          </p:cNvPr>
          <p:cNvCxnSpPr>
            <a:cxnSpLocks/>
          </p:cNvCxnSpPr>
          <p:nvPr/>
        </p:nvCxnSpPr>
        <p:spPr>
          <a:xfrm>
            <a:off x="221313" y="1839027"/>
            <a:ext cx="401023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9" name="Conector recto 36">
            <a:extLst>
              <a:ext uri="{FF2B5EF4-FFF2-40B4-BE49-F238E27FC236}">
                <a16:creationId xmlns:a16="http://schemas.microsoft.com/office/drawing/2014/main" id="{5B1F6D52-F88E-C7C2-7292-5FC5E9592E6E}"/>
              </a:ext>
            </a:extLst>
          </p:cNvPr>
          <p:cNvCxnSpPr>
            <a:cxnSpLocks/>
          </p:cNvCxnSpPr>
          <p:nvPr/>
        </p:nvCxnSpPr>
        <p:spPr>
          <a:xfrm>
            <a:off x="235919" y="3331771"/>
            <a:ext cx="3976863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2" name="Cuadro de texto 24">
            <a:extLst>
              <a:ext uri="{FF2B5EF4-FFF2-40B4-BE49-F238E27FC236}">
                <a16:creationId xmlns:a16="http://schemas.microsoft.com/office/drawing/2014/main" id="{08A3BFC9-9871-69B1-ACEB-FFB2493C0C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7709" y="2184295"/>
            <a:ext cx="2120900" cy="903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+336 01 02 03 04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votre.nom.prenom@gnail.com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Marseille, France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linkedin.com</a:t>
            </a: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/votre-profil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71" name="Gráfico 15" descr="Marcador">
            <a:extLst>
              <a:ext uri="{FF2B5EF4-FFF2-40B4-BE49-F238E27FC236}">
                <a16:creationId xmlns:a16="http://schemas.microsoft.com/office/drawing/2014/main" id="{3A4C11B5-9AC5-6B32-E108-8D1D24AFF929}"/>
              </a:ext>
            </a:extLst>
          </p:cNvPr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71705" y="2788938"/>
            <a:ext cx="219710" cy="219710"/>
          </a:xfrm>
          <a:prstGeom prst="rect">
            <a:avLst/>
          </a:prstGeom>
        </p:spPr>
      </p:pic>
      <p:pic>
        <p:nvPicPr>
          <p:cNvPr id="1073" name="Image 13">
            <a:extLst>
              <a:ext uri="{FF2B5EF4-FFF2-40B4-BE49-F238E27FC236}">
                <a16:creationId xmlns:a16="http://schemas.microsoft.com/office/drawing/2014/main" id="{7BCAF843-0D5A-0DC1-043D-318733DC2C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5876" y="2221261"/>
            <a:ext cx="201613" cy="201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2" name="Image 14">
            <a:extLst>
              <a:ext uri="{FF2B5EF4-FFF2-40B4-BE49-F238E27FC236}">
                <a16:creationId xmlns:a16="http://schemas.microsoft.com/office/drawing/2014/main" id="{DBF25F29-1436-2EC9-7C36-9D6DF32B82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4195" y="2548307"/>
            <a:ext cx="171450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1" name="Image 17">
            <a:extLst>
              <a:ext uri="{FF2B5EF4-FFF2-40B4-BE49-F238E27FC236}">
                <a16:creationId xmlns:a16="http://schemas.microsoft.com/office/drawing/2014/main" id="{E7C33CDC-6E53-37AE-74D9-15B38733C7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8129" y="3076766"/>
            <a:ext cx="169863" cy="169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" name="Zone de texte 18">
            <a:extLst>
              <a:ext uri="{FF2B5EF4-FFF2-40B4-BE49-F238E27FC236}">
                <a16:creationId xmlns:a16="http://schemas.microsoft.com/office/drawing/2014/main" id="{9F1C7274-FADE-921B-3C45-BA0F2DEB81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6973" y="1779298"/>
            <a:ext cx="2341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Contact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5" name="Zone de texte 20">
            <a:extLst>
              <a:ext uri="{FF2B5EF4-FFF2-40B4-BE49-F238E27FC236}">
                <a16:creationId xmlns:a16="http://schemas.microsoft.com/office/drawing/2014/main" id="{68034D91-D382-3663-DF0C-6B5FBE1C82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450" y="7993031"/>
            <a:ext cx="2341563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Compétences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" name="Zone de texte 22">
            <a:extLst>
              <a:ext uri="{FF2B5EF4-FFF2-40B4-BE49-F238E27FC236}">
                <a16:creationId xmlns:a16="http://schemas.microsoft.com/office/drawing/2014/main" id="{ABC2E45C-422E-ED57-A4E9-3B4D252DA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097" y="8419151"/>
            <a:ext cx="4207804" cy="1162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Excellent sens du relationnel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Capacité à travailler en équipe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Gestion de groupe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Sens de l'écoute et de la médiation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Maîtrise des outils informatiques</a:t>
            </a:r>
          </a:p>
        </p:txBody>
      </p:sp>
      <p:sp>
        <p:nvSpPr>
          <p:cNvPr id="67" name="Zone de texte 23">
            <a:extLst>
              <a:ext uri="{FF2B5EF4-FFF2-40B4-BE49-F238E27FC236}">
                <a16:creationId xmlns:a16="http://schemas.microsoft.com/office/drawing/2014/main" id="{54B5DD80-3045-0C54-CC4C-4E69E883F0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7012" y="7253636"/>
            <a:ext cx="1985891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Qualités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0" name="Zone de texte 25">
            <a:extLst>
              <a:ext uri="{FF2B5EF4-FFF2-40B4-BE49-F238E27FC236}">
                <a16:creationId xmlns:a16="http://schemas.microsoft.com/office/drawing/2014/main" id="{0C2AE023-9517-053D-895D-F0D0FAB98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9944" y="7644166"/>
            <a:ext cx="2237150" cy="1917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Patience et empathie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Sens des responsabilités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Rigueur et organisation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Disponibilité et adaptabilité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Passion pour l'éducation</a:t>
            </a:r>
          </a:p>
        </p:txBody>
      </p:sp>
      <p:sp>
        <p:nvSpPr>
          <p:cNvPr id="74" name="Zone de texte 28">
            <a:extLst>
              <a:ext uri="{FF2B5EF4-FFF2-40B4-BE49-F238E27FC236}">
                <a16:creationId xmlns:a16="http://schemas.microsoft.com/office/drawing/2014/main" id="{62BBDFF0-B1D7-18C2-A42C-C2A0FAD102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4372" y="4319497"/>
            <a:ext cx="2237150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Formation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83" name="Conector recto 36">
            <a:extLst>
              <a:ext uri="{FF2B5EF4-FFF2-40B4-BE49-F238E27FC236}">
                <a16:creationId xmlns:a16="http://schemas.microsoft.com/office/drawing/2014/main" id="{B2CAE3A5-958C-F1BC-C593-5BAC07D0F8A4}"/>
              </a:ext>
            </a:extLst>
          </p:cNvPr>
          <p:cNvCxnSpPr>
            <a:cxnSpLocks/>
          </p:cNvCxnSpPr>
          <p:nvPr/>
        </p:nvCxnSpPr>
        <p:spPr>
          <a:xfrm>
            <a:off x="4547072" y="4660778"/>
            <a:ext cx="2174431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6" name="Rectangle 70">
            <a:extLst>
              <a:ext uri="{FF2B5EF4-FFF2-40B4-BE49-F238E27FC236}">
                <a16:creationId xmlns:a16="http://schemas.microsoft.com/office/drawing/2014/main" id="{DF8A4306-26C7-3A2C-8595-D18A487290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7" name="Rectangle 86">
            <a:extLst>
              <a:ext uri="{FF2B5EF4-FFF2-40B4-BE49-F238E27FC236}">
                <a16:creationId xmlns:a16="http://schemas.microsoft.com/office/drawing/2014/main" id="{F51AC160-E4B4-BF0E-2D66-1F9A762B63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cxnSp>
        <p:nvCxnSpPr>
          <p:cNvPr id="3" name="Conector recto 36">
            <a:extLst>
              <a:ext uri="{FF2B5EF4-FFF2-40B4-BE49-F238E27FC236}">
                <a16:creationId xmlns:a16="http://schemas.microsoft.com/office/drawing/2014/main" id="{D69FD046-5797-81EA-5302-D96DB89761DA}"/>
              </a:ext>
            </a:extLst>
          </p:cNvPr>
          <p:cNvCxnSpPr>
            <a:cxnSpLocks/>
          </p:cNvCxnSpPr>
          <p:nvPr/>
        </p:nvCxnSpPr>
        <p:spPr>
          <a:xfrm>
            <a:off x="4539701" y="2104745"/>
            <a:ext cx="225597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" name="Conector recto 36">
            <a:extLst>
              <a:ext uri="{FF2B5EF4-FFF2-40B4-BE49-F238E27FC236}">
                <a16:creationId xmlns:a16="http://schemas.microsoft.com/office/drawing/2014/main" id="{255F5C53-8D54-DD6D-24CB-6125E2CAE08E}"/>
              </a:ext>
            </a:extLst>
          </p:cNvPr>
          <p:cNvCxnSpPr>
            <a:cxnSpLocks/>
          </p:cNvCxnSpPr>
          <p:nvPr/>
        </p:nvCxnSpPr>
        <p:spPr>
          <a:xfrm>
            <a:off x="202741" y="8358378"/>
            <a:ext cx="4062459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Conector recto 36">
            <a:extLst>
              <a:ext uri="{FF2B5EF4-FFF2-40B4-BE49-F238E27FC236}">
                <a16:creationId xmlns:a16="http://schemas.microsoft.com/office/drawing/2014/main" id="{295D4B8E-170D-C0AC-CFDF-DF59F8740F04}"/>
              </a:ext>
            </a:extLst>
          </p:cNvPr>
          <p:cNvCxnSpPr>
            <a:cxnSpLocks/>
          </p:cNvCxnSpPr>
          <p:nvPr/>
        </p:nvCxnSpPr>
        <p:spPr>
          <a:xfrm>
            <a:off x="4517012" y="7607542"/>
            <a:ext cx="2234510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" name="ZoneTexte 3">
            <a:extLst>
              <a:ext uri="{FF2B5EF4-FFF2-40B4-BE49-F238E27FC236}">
                <a16:creationId xmlns:a16="http://schemas.microsoft.com/office/drawing/2014/main" id="{EC434EA1-BBEB-F341-E243-762F9020BF0A}"/>
              </a:ext>
            </a:extLst>
          </p:cNvPr>
          <p:cNvSpPr txBox="1"/>
          <p:nvPr/>
        </p:nvSpPr>
        <p:spPr>
          <a:xfrm>
            <a:off x="4504856" y="4749301"/>
            <a:ext cx="2216648" cy="5770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2007 : Licence en Sciences de l'Éducation, Université Paris Descartes, Paris</a:t>
            </a:r>
          </a:p>
        </p:txBody>
      </p:sp>
      <p:sp>
        <p:nvSpPr>
          <p:cNvPr id="2" name="Zone de texte 1">
            <a:extLst>
              <a:ext uri="{FF2B5EF4-FFF2-40B4-BE49-F238E27FC236}">
                <a16:creationId xmlns:a16="http://schemas.microsoft.com/office/drawing/2014/main" id="{8B6BBFEE-3136-78BD-A46B-831018C18D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791" y="71526"/>
            <a:ext cx="4143824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2800" dirty="0"/>
              <a:t>Camille</a:t>
            </a:r>
            <a:r>
              <a:rPr lang="fr-FR" sz="2800" b="1" dirty="0"/>
              <a:t> EDUCATRICE</a:t>
            </a:r>
            <a:endParaRPr lang="fr-FR" sz="2800" dirty="0"/>
          </a:p>
        </p:txBody>
      </p:sp>
      <p:sp>
        <p:nvSpPr>
          <p:cNvPr id="10" name="Zone de texte 28">
            <a:extLst>
              <a:ext uri="{FF2B5EF4-FFF2-40B4-BE49-F238E27FC236}">
                <a16:creationId xmlns:a16="http://schemas.microsoft.com/office/drawing/2014/main" id="{C2877AF7-5533-7C91-A60D-CD26B068F2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6974" y="3427751"/>
            <a:ext cx="2341562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Langues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1" name="Conector recto 36">
            <a:extLst>
              <a:ext uri="{FF2B5EF4-FFF2-40B4-BE49-F238E27FC236}">
                <a16:creationId xmlns:a16="http://schemas.microsoft.com/office/drawing/2014/main" id="{0A061B27-FE63-F84E-0F9F-E2A5A03802FF}"/>
              </a:ext>
            </a:extLst>
          </p:cNvPr>
          <p:cNvCxnSpPr>
            <a:cxnSpLocks/>
          </p:cNvCxnSpPr>
          <p:nvPr/>
        </p:nvCxnSpPr>
        <p:spPr>
          <a:xfrm>
            <a:off x="4519768" y="3764578"/>
            <a:ext cx="225597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Zone de texte 22">
            <a:extLst>
              <a:ext uri="{FF2B5EF4-FFF2-40B4-BE49-F238E27FC236}">
                <a16:creationId xmlns:a16="http://schemas.microsoft.com/office/drawing/2014/main" id="{409CC41A-7AE3-F3FD-675B-91AD76552F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5893" y="3818716"/>
            <a:ext cx="2190016" cy="59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Français : langue maternelle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Anglais : B2</a:t>
            </a:r>
          </a:p>
        </p:txBody>
      </p:sp>
      <p:sp>
        <p:nvSpPr>
          <p:cNvPr id="19" name="Triangle 18">
            <a:extLst>
              <a:ext uri="{FF2B5EF4-FFF2-40B4-BE49-F238E27FC236}">
                <a16:creationId xmlns:a16="http://schemas.microsoft.com/office/drawing/2014/main" id="{FC9B6108-CA72-3861-61AD-B0D24D8146FD}"/>
              </a:ext>
            </a:extLst>
          </p:cNvPr>
          <p:cNvSpPr/>
          <p:nvPr/>
        </p:nvSpPr>
        <p:spPr>
          <a:xfrm rot="16200000">
            <a:off x="5145843" y="720801"/>
            <a:ext cx="2430148" cy="982542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1" name="Triangle 20">
            <a:extLst>
              <a:ext uri="{FF2B5EF4-FFF2-40B4-BE49-F238E27FC236}">
                <a16:creationId xmlns:a16="http://schemas.microsoft.com/office/drawing/2014/main" id="{28D5EEA7-A55F-7CD4-B2BE-980D07F33BBA}"/>
              </a:ext>
            </a:extLst>
          </p:cNvPr>
          <p:cNvSpPr/>
          <p:nvPr/>
        </p:nvSpPr>
        <p:spPr>
          <a:xfrm rot="10800000">
            <a:off x="4427381" y="-3003"/>
            <a:ext cx="2430148" cy="982542"/>
          </a:xfrm>
          <a:prstGeom prst="triangle">
            <a:avLst>
              <a:gd name="adj" fmla="val 100000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" name="Zone de texte 28">
            <a:extLst>
              <a:ext uri="{FF2B5EF4-FFF2-40B4-BE49-F238E27FC236}">
                <a16:creationId xmlns:a16="http://schemas.microsoft.com/office/drawing/2014/main" id="{2508CCAB-A2BE-DFF2-CCF9-5E2E34DBE5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9944" y="5421224"/>
            <a:ext cx="2237150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Hobbies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2" name="Conector recto 36">
            <a:extLst>
              <a:ext uri="{FF2B5EF4-FFF2-40B4-BE49-F238E27FC236}">
                <a16:creationId xmlns:a16="http://schemas.microsoft.com/office/drawing/2014/main" id="{CD028DEB-F9CD-7580-C5AF-624A1C98F652}"/>
              </a:ext>
            </a:extLst>
          </p:cNvPr>
          <p:cNvCxnSpPr>
            <a:cxnSpLocks/>
          </p:cNvCxnSpPr>
          <p:nvPr/>
        </p:nvCxnSpPr>
        <p:spPr>
          <a:xfrm>
            <a:off x="4532644" y="5762505"/>
            <a:ext cx="2174431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ZoneTexte 12">
            <a:extLst>
              <a:ext uri="{FF2B5EF4-FFF2-40B4-BE49-F238E27FC236}">
                <a16:creationId xmlns:a16="http://schemas.microsoft.com/office/drawing/2014/main" id="{F0BDF895-A6C8-84B7-193A-87151DDAA400}"/>
              </a:ext>
            </a:extLst>
          </p:cNvPr>
          <p:cNvSpPr txBox="1"/>
          <p:nvPr/>
        </p:nvSpPr>
        <p:spPr>
          <a:xfrm>
            <a:off x="4490428" y="5851028"/>
            <a:ext cx="2216648" cy="12234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Lecture : pour se tenir informée des dernières méthodes d'éducation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Yoga : pour maintenir l'équilibre mental et physique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Voyage : passionnée par la découverte de nouvelles cultures</a:t>
            </a:r>
          </a:p>
        </p:txBody>
      </p:sp>
      <p:pic>
        <p:nvPicPr>
          <p:cNvPr id="14" name="Image 13" descr="Une image contenant personne, Visage humain, habits, mur&#10;&#10;Description générée automatiquement">
            <a:extLst>
              <a:ext uri="{FF2B5EF4-FFF2-40B4-BE49-F238E27FC236}">
                <a16:creationId xmlns:a16="http://schemas.microsoft.com/office/drawing/2014/main" id="{2CF2DE83-D0DD-CB1F-1CC2-B953D366A638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t="5996" r="43910" b="29505"/>
          <a:stretch/>
        </p:blipFill>
        <p:spPr>
          <a:xfrm>
            <a:off x="4817709" y="77575"/>
            <a:ext cx="1624941" cy="1645720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5142325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1860</TotalTime>
  <Words>384</Words>
  <Application>Microsoft Macintosh PowerPoint</Application>
  <PresentationFormat>Format A4 (210 x 297 mm)</PresentationFormat>
  <Paragraphs>46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248</cp:revision>
  <cp:lastPrinted>2022-05-25T13:38:42Z</cp:lastPrinted>
  <dcterms:created xsi:type="dcterms:W3CDTF">2022-05-25T13:38:28Z</dcterms:created>
  <dcterms:modified xsi:type="dcterms:W3CDTF">2023-07-03T10:15:21Z</dcterms:modified>
</cp:coreProperties>
</file>