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97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2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53"/>
    <p:restoredTop sz="96327"/>
  </p:normalViewPr>
  <p:slideViewPr>
    <p:cSldViewPr snapToGrid="0" snapToObjects="1" showGuides="1">
      <p:cViewPr varScale="1">
        <p:scale>
          <a:sx n="86" d="100"/>
          <a:sy n="86" d="100"/>
        </p:scale>
        <p:origin x="3008" y="200"/>
      </p:cViewPr>
      <p:guideLst>
        <p:guide orient="horz" pos="3097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12/08/2022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5824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12/08/2022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7056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12/08/2022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855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12/08/2022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238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12/08/2022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87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12/08/2022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967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12/08/2022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434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12/08/2022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5549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12/08/2022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9392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12/08/2022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2528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12/08/2022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86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A196F-2B0A-924F-9F94-33DF8C253705}" type="datetimeFigureOut">
              <a:rPr lang="fr-FR" smtClean="0"/>
              <a:t>12/08/2022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892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7">
            <a:extLst>
              <a:ext uri="{FF2B5EF4-FFF2-40B4-BE49-F238E27FC236}">
                <a16:creationId xmlns:a16="http://schemas.microsoft.com/office/drawing/2014/main" id="{1F12A5C4-5DEF-0572-95A1-D02E6A5F00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3" name="Rectángulo 39">
            <a:extLst>
              <a:ext uri="{FF2B5EF4-FFF2-40B4-BE49-F238E27FC236}">
                <a16:creationId xmlns:a16="http://schemas.microsoft.com/office/drawing/2014/main" id="{584E78DD-7286-A14F-E91E-B6126A99B3B7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4304462" y="0"/>
            <a:ext cx="2552700" cy="9905994"/>
          </a:xfrm>
          <a:prstGeom prst="rect">
            <a:avLst/>
          </a:prstGeom>
          <a:solidFill>
            <a:schemeClr val="accent6">
              <a:alpha val="9019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endParaRPr kumimoji="0" lang="en-US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endParaRPr kumimoji="0" lang="en-US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4" name="Zone de texte 1">
            <a:extLst>
              <a:ext uri="{FF2B5EF4-FFF2-40B4-BE49-F238E27FC236}">
                <a16:creationId xmlns:a16="http://schemas.microsoft.com/office/drawing/2014/main" id="{3003F50E-4EA4-E33C-FC5D-1612470235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201" y="92791"/>
            <a:ext cx="3741738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2800" dirty="0"/>
              <a:t>Julie </a:t>
            </a:r>
            <a:r>
              <a:rPr lang="fr-FR" sz="2800" b="1" dirty="0"/>
              <a:t>Administrative</a:t>
            </a:r>
            <a:br>
              <a:rPr lang="fr-FR" sz="2800" dirty="0"/>
            </a:br>
            <a:endParaRPr kumimoji="0" lang="fr-FR" altLang="fr-FR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Zone de texte 3">
            <a:extLst>
              <a:ext uri="{FF2B5EF4-FFF2-40B4-BE49-F238E27FC236}">
                <a16:creationId xmlns:a16="http://schemas.microsoft.com/office/drawing/2014/main" id="{9924E22F-00DB-7BE4-1952-518722F95A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439" y="690121"/>
            <a:ext cx="4201184" cy="552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b="1" dirty="0"/>
              <a:t>Assistante Administrative, 8 ans d’expérience</a:t>
            </a:r>
          </a:p>
          <a:p>
            <a:br>
              <a:rPr lang="fr-FR" sz="1400" dirty="0"/>
            </a:br>
            <a:endParaRPr lang="fr-FR" sz="1400" b="1" dirty="0"/>
          </a:p>
        </p:txBody>
      </p:sp>
      <p:sp>
        <p:nvSpPr>
          <p:cNvPr id="63" name="Google Shape;61;p14">
            <a:extLst>
              <a:ext uri="{FF2B5EF4-FFF2-40B4-BE49-F238E27FC236}">
                <a16:creationId xmlns:a16="http://schemas.microsoft.com/office/drawing/2014/main" id="{4291EC86-6739-24A3-D0C6-49F4137ADE81}"/>
              </a:ext>
            </a:extLst>
          </p:cNvPr>
          <p:cNvSpPr/>
          <p:nvPr/>
        </p:nvSpPr>
        <p:spPr>
          <a:xfrm>
            <a:off x="236649" y="586133"/>
            <a:ext cx="1102995" cy="4508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endParaRPr lang="fr-FR"/>
          </a:p>
        </p:txBody>
      </p:sp>
      <p:sp>
        <p:nvSpPr>
          <p:cNvPr id="58" name="Zone de texte 4">
            <a:extLst>
              <a:ext uri="{FF2B5EF4-FFF2-40B4-BE49-F238E27FC236}">
                <a16:creationId xmlns:a16="http://schemas.microsoft.com/office/drawing/2014/main" id="{EA9D39AA-264B-36CF-F358-A9BDC2F499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433" y="1801088"/>
            <a:ext cx="4010235" cy="903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050" dirty="0"/>
              <a:t>Assistante Administrative confirmée à la recherche de nouvelles opportunités. Possédant 7 années d'expérience dans ce métier, je souhaiterais désormais étendre mes compétences. Très à l'aise avec les nombreuses activités administratives qu'exige une entreprise pour son bon fonctionnement, je dispose d'un grand savoir-être et d'importants savoir-faire.</a:t>
            </a:r>
            <a:br>
              <a:rPr lang="fr-FR" sz="1050" dirty="0"/>
            </a:br>
            <a:br>
              <a:rPr lang="fr-FR" sz="1050" dirty="0"/>
            </a:br>
            <a:endParaRPr kumimoji="0" lang="fr-FR" altLang="fr-FR" sz="1050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" name="Zone de texte 5">
            <a:extLst>
              <a:ext uri="{FF2B5EF4-FFF2-40B4-BE49-F238E27FC236}">
                <a16:creationId xmlns:a16="http://schemas.microsoft.com/office/drawing/2014/main" id="{B86FADAA-6444-3D45-A8CA-67C974D05A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734" y="1436600"/>
            <a:ext cx="3175001" cy="343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propos de moi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" name="Zone de texte 6">
            <a:extLst>
              <a:ext uri="{FF2B5EF4-FFF2-40B4-BE49-F238E27FC236}">
                <a16:creationId xmlns:a16="http://schemas.microsoft.com/office/drawing/2014/main" id="{D6C5ECB5-2076-1735-6C82-146FAEAE0A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837" y="2961024"/>
            <a:ext cx="317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Expériences Professionnelles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" name="Zone de texte 7">
            <a:extLst>
              <a:ext uri="{FF2B5EF4-FFF2-40B4-BE49-F238E27FC236}">
                <a16:creationId xmlns:a16="http://schemas.microsoft.com/office/drawing/2014/main" id="{DD91498B-BE4C-B4C0-08BB-1848B228C7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439" y="3455813"/>
            <a:ext cx="4129873" cy="3582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100" b="1" dirty="0"/>
              <a:t>Assistante Administrative chez FGM à Rennes de 2018 à Aujourd’hui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Gestion du secrétariat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Gestion des achats de fournitures et des stocks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Enregistrement comptable et archivage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Informer et conseiller les agents sur leur situation professionnelle (congés, paies)</a:t>
            </a:r>
          </a:p>
          <a:p>
            <a:endParaRPr lang="fr-FR" sz="1100" b="1" dirty="0"/>
          </a:p>
          <a:p>
            <a:r>
              <a:rPr lang="fr-FR" sz="1100" b="1" dirty="0"/>
              <a:t>Assistante Administrative chez </a:t>
            </a:r>
            <a:r>
              <a:rPr lang="fr-FR" sz="1100" b="1" dirty="0" err="1"/>
              <a:t>Jopair</a:t>
            </a:r>
            <a:r>
              <a:rPr lang="fr-FR" sz="1100" b="1" dirty="0"/>
              <a:t> à Rennes de 2017 à 2018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Administration des ventes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Gestion du personnel comprenant les ressources humaines, le planning et la planification des heures des salariés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Saisie de documents numériques et classification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Informer et conseiller le responsable de la structure sur la réglementation et les procédures en vigueur</a:t>
            </a:r>
          </a:p>
          <a:p>
            <a:endParaRPr lang="fr-FR" sz="1100" b="1" dirty="0"/>
          </a:p>
          <a:p>
            <a:r>
              <a:rPr lang="fr-FR" sz="1100" b="1" dirty="0"/>
              <a:t>Apprentie Assistante Administrative chez </a:t>
            </a:r>
            <a:r>
              <a:rPr lang="fr-FR" sz="1100" b="1" dirty="0" err="1"/>
              <a:t>Laroy</a:t>
            </a:r>
            <a:r>
              <a:rPr lang="fr-FR" sz="1100" b="1" dirty="0"/>
              <a:t> de 2015 à 2017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Gestion du secrétariat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Suivi des dossiers, actualisation des données de suivi d'activités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Rédaction et mise en page des documents juridiques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Organiser les déplacements professionnels de membres de l'équipe ou du responsable</a:t>
            </a:r>
            <a:endParaRPr lang="fr-FR" sz="1000" dirty="0"/>
          </a:p>
        </p:txBody>
      </p:sp>
      <p:cxnSp>
        <p:nvCxnSpPr>
          <p:cNvPr id="68" name="Conector recto 36">
            <a:extLst>
              <a:ext uri="{FF2B5EF4-FFF2-40B4-BE49-F238E27FC236}">
                <a16:creationId xmlns:a16="http://schemas.microsoft.com/office/drawing/2014/main" id="{115231C2-147C-8444-E46C-4E917EBB53E3}"/>
              </a:ext>
            </a:extLst>
          </p:cNvPr>
          <p:cNvCxnSpPr>
            <a:cxnSpLocks/>
          </p:cNvCxnSpPr>
          <p:nvPr/>
        </p:nvCxnSpPr>
        <p:spPr>
          <a:xfrm>
            <a:off x="185018" y="1767985"/>
            <a:ext cx="401023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9" name="Conector recto 36">
            <a:extLst>
              <a:ext uri="{FF2B5EF4-FFF2-40B4-BE49-F238E27FC236}">
                <a16:creationId xmlns:a16="http://schemas.microsoft.com/office/drawing/2014/main" id="{5B1F6D52-F88E-C7C2-7292-5FC5E9592E6E}"/>
              </a:ext>
            </a:extLst>
          </p:cNvPr>
          <p:cNvCxnSpPr>
            <a:cxnSpLocks/>
          </p:cNvCxnSpPr>
          <p:nvPr/>
        </p:nvCxnSpPr>
        <p:spPr>
          <a:xfrm>
            <a:off x="144377" y="3326610"/>
            <a:ext cx="3976863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2" name="Cuadro de texto 24">
            <a:extLst>
              <a:ext uri="{FF2B5EF4-FFF2-40B4-BE49-F238E27FC236}">
                <a16:creationId xmlns:a16="http://schemas.microsoft.com/office/drawing/2014/main" id="{08A3BFC9-9871-69B1-ACEB-FFB2493C0C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0033" y="3388859"/>
            <a:ext cx="2120900" cy="903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+336 01 02 03 04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votre.nom.prenom@gnail.com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Marseille, France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linkedin.com</a:t>
            </a: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/votre-profil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71" name="Gráfico 15" descr="Marcador">
            <a:extLst>
              <a:ext uri="{FF2B5EF4-FFF2-40B4-BE49-F238E27FC236}">
                <a16:creationId xmlns:a16="http://schemas.microsoft.com/office/drawing/2014/main" id="{3A4C11B5-9AC5-6B32-E108-8D1D24AFF929}"/>
              </a:ext>
            </a:extLst>
          </p:cNvPr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34029" y="3993502"/>
            <a:ext cx="219710" cy="219710"/>
          </a:xfrm>
          <a:prstGeom prst="rect">
            <a:avLst/>
          </a:prstGeom>
        </p:spPr>
      </p:pic>
      <p:pic>
        <p:nvPicPr>
          <p:cNvPr id="1073" name="Image 13">
            <a:extLst>
              <a:ext uri="{FF2B5EF4-FFF2-40B4-BE49-F238E27FC236}">
                <a16:creationId xmlns:a16="http://schemas.microsoft.com/office/drawing/2014/main" id="{7BCAF843-0D5A-0DC1-043D-318733DC2C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425825"/>
            <a:ext cx="201613" cy="201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2" name="Image 14">
            <a:extLst>
              <a:ext uri="{FF2B5EF4-FFF2-40B4-BE49-F238E27FC236}">
                <a16:creationId xmlns:a16="http://schemas.microsoft.com/office/drawing/2014/main" id="{DBF25F29-1436-2EC9-7C36-9D6DF32B82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6519" y="3752871"/>
            <a:ext cx="171450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1" name="Image 17">
            <a:extLst>
              <a:ext uri="{FF2B5EF4-FFF2-40B4-BE49-F238E27FC236}">
                <a16:creationId xmlns:a16="http://schemas.microsoft.com/office/drawing/2014/main" id="{E7C33CDC-6E53-37AE-74D9-15B38733C7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0453" y="4281330"/>
            <a:ext cx="169863" cy="169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Zone de texte 18">
            <a:extLst>
              <a:ext uri="{FF2B5EF4-FFF2-40B4-BE49-F238E27FC236}">
                <a16:creationId xmlns:a16="http://schemas.microsoft.com/office/drawing/2014/main" id="{9F1C7274-FADE-921B-3C45-BA0F2DEB81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6437" y="2974346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Contact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5" name="Zone de texte 20">
            <a:extLst>
              <a:ext uri="{FF2B5EF4-FFF2-40B4-BE49-F238E27FC236}">
                <a16:creationId xmlns:a16="http://schemas.microsoft.com/office/drawing/2014/main" id="{68034D91-D382-3663-DF0C-6B5FBE1C82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6750" y="4592953"/>
            <a:ext cx="2341563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Compétences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" name="Zone de texte 22">
            <a:extLst>
              <a:ext uri="{FF2B5EF4-FFF2-40B4-BE49-F238E27FC236}">
                <a16:creationId xmlns:a16="http://schemas.microsoft.com/office/drawing/2014/main" id="{ABC2E45C-422E-ED57-A4E9-3B4D252DA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6750" y="4987289"/>
            <a:ext cx="2341563" cy="1530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Orthographe irréprochable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Techniques de prise de notes et de synthèse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Accueil de la clientèle et du standard téléphonique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Maitrise des outils bureautique (Word, Excel et PowerPoint).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100" dirty="0"/>
          </a:p>
        </p:txBody>
      </p:sp>
      <p:sp>
        <p:nvSpPr>
          <p:cNvPr id="67" name="Zone de texte 23">
            <a:extLst>
              <a:ext uri="{FF2B5EF4-FFF2-40B4-BE49-F238E27FC236}">
                <a16:creationId xmlns:a16="http://schemas.microsoft.com/office/drawing/2014/main" id="{54B5DD80-3045-0C54-CC4C-4E69E883F0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7901" y="6409613"/>
            <a:ext cx="2341562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Qualités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Zone de texte 25">
            <a:extLst>
              <a:ext uri="{FF2B5EF4-FFF2-40B4-BE49-F238E27FC236}">
                <a16:creationId xmlns:a16="http://schemas.microsoft.com/office/drawing/2014/main" id="{0C2AE023-9517-053D-895D-F0D0FAB98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3336" y="6802833"/>
            <a:ext cx="2341562" cy="914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Sens du relationnel,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Rigueur administrative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Organisée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Intégrité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Gestion du stress</a:t>
            </a:r>
          </a:p>
        </p:txBody>
      </p:sp>
      <p:sp>
        <p:nvSpPr>
          <p:cNvPr id="72" name="Zone de texte 26">
            <a:extLst>
              <a:ext uri="{FF2B5EF4-FFF2-40B4-BE49-F238E27FC236}">
                <a16:creationId xmlns:a16="http://schemas.microsoft.com/office/drawing/2014/main" id="{D788481A-6149-C36E-8B50-D6862977B9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0577" y="7881087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Centres d’intérêt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3" name="Zone de texte 27">
            <a:extLst>
              <a:ext uri="{FF2B5EF4-FFF2-40B4-BE49-F238E27FC236}">
                <a16:creationId xmlns:a16="http://schemas.microsoft.com/office/drawing/2014/main" id="{9215CD3D-40CF-B0D8-6768-30E93CE40C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4535" y="8332566"/>
            <a:ext cx="2341562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>
                <a:latin typeface="Calibri" panose="020F0502020204030204" pitchFamily="34" charset="0"/>
                <a:cs typeface="Calibri" panose="020F0502020204030204" pitchFamily="34" charset="0"/>
              </a:rPr>
              <a:t>Je suis passionnée de lecture, rédactrice web pour différents blogs à mes heures perdues, et j'apprécie l'athlétisme. </a:t>
            </a:r>
          </a:p>
        </p:txBody>
      </p:sp>
      <p:sp>
        <p:nvSpPr>
          <p:cNvPr id="74" name="Zone de texte 28">
            <a:extLst>
              <a:ext uri="{FF2B5EF4-FFF2-40B4-BE49-F238E27FC236}">
                <a16:creationId xmlns:a16="http://schemas.microsoft.com/office/drawing/2014/main" id="{62BBDFF0-B1D7-18C2-A42C-C2A0FAD102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405" y="7293299"/>
            <a:ext cx="3175000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Formation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83" name="Conector recto 36">
            <a:extLst>
              <a:ext uri="{FF2B5EF4-FFF2-40B4-BE49-F238E27FC236}">
                <a16:creationId xmlns:a16="http://schemas.microsoft.com/office/drawing/2014/main" id="{B2CAE3A5-958C-F1BC-C593-5BAC07D0F8A4}"/>
              </a:ext>
            </a:extLst>
          </p:cNvPr>
          <p:cNvCxnSpPr>
            <a:cxnSpLocks/>
          </p:cNvCxnSpPr>
          <p:nvPr/>
        </p:nvCxnSpPr>
        <p:spPr>
          <a:xfrm>
            <a:off x="134568" y="7642861"/>
            <a:ext cx="404756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5" name="Zone de texte 31">
            <a:extLst>
              <a:ext uri="{FF2B5EF4-FFF2-40B4-BE49-F238E27FC236}">
                <a16:creationId xmlns:a16="http://schemas.microsoft.com/office/drawing/2014/main" id="{93C0B2C6-B34A-49AF-B564-B8724810DC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405" y="7740802"/>
            <a:ext cx="4075928" cy="1475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b="1" dirty="0">
                <a:latin typeface="Calibri" panose="020F0502020204030204" pitchFamily="34" charset="0"/>
                <a:cs typeface="Calibri" panose="020F0502020204030204" pitchFamily="34" charset="0"/>
              </a:rPr>
              <a:t>BTS SAM (Support à l’Action Managériale) en alternance à Saint-Brieuc de 2015 à 2017. </a:t>
            </a:r>
            <a:r>
              <a:rPr lang="fr-FR" sz="1050" dirty="0">
                <a:latin typeface="Calibri" panose="020F0502020204030204" pitchFamily="34" charset="0"/>
                <a:cs typeface="Calibri" panose="020F0502020204030204" pitchFamily="34" charset="0"/>
              </a:rPr>
              <a:t>Réalisé avec l'entreprise </a:t>
            </a:r>
            <a:r>
              <a:rPr lang="fr-FR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Laroy</a:t>
            </a:r>
            <a:r>
              <a:rPr lang="fr-FR" sz="1050" dirty="0">
                <a:latin typeface="Calibri" panose="020F0502020204030204" pitchFamily="34" charset="0"/>
                <a:cs typeface="Calibri" panose="020F0502020204030204" pitchFamily="34" charset="0"/>
              </a:rPr>
              <a:t> située à Rennes. Approfondissement de la culture générale, juridique, managériale et économique ainsi que de l'anglais.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05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b="1" dirty="0">
                <a:latin typeface="Calibri" panose="020F0502020204030204" pitchFamily="34" charset="0"/>
                <a:cs typeface="Calibri" panose="020F0502020204030204" pitchFamily="34" charset="0"/>
              </a:rPr>
              <a:t>Baccalauréat Sciences et Technologies du Management et de la Gestion au lycée EDOUARD à Saint-Brieuc de 2012 à 2015</a:t>
            </a:r>
          </a:p>
          <a:p>
            <a:br>
              <a:rPr lang="fr-FR" sz="105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fr-FR" sz="105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fr-FR" sz="10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6" name="Rectangle 70">
            <a:extLst>
              <a:ext uri="{FF2B5EF4-FFF2-40B4-BE49-F238E27FC236}">
                <a16:creationId xmlns:a16="http://schemas.microsoft.com/office/drawing/2014/main" id="{DF8A4306-26C7-3A2C-8595-D18A487290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7" name="Rectangle 86">
            <a:extLst>
              <a:ext uri="{FF2B5EF4-FFF2-40B4-BE49-F238E27FC236}">
                <a16:creationId xmlns:a16="http://schemas.microsoft.com/office/drawing/2014/main" id="{F51AC160-E4B4-BF0E-2D66-1F9A762B63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3" name="Image 2" descr="Une image contenant personne, mur&#10;&#10;Description générée automatiquement">
            <a:extLst>
              <a:ext uri="{FF2B5EF4-FFF2-40B4-BE49-F238E27FC236}">
                <a16:creationId xmlns:a16="http://schemas.microsoft.com/office/drawing/2014/main" id="{C2234286-A741-5BE8-7853-F432C15E576D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26964" r="6225"/>
          <a:stretch/>
        </p:blipFill>
        <p:spPr>
          <a:xfrm>
            <a:off x="4437313" y="167503"/>
            <a:ext cx="2359895" cy="2357574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5142325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795</TotalTime>
  <Words>353</Words>
  <Application>Microsoft Macintosh PowerPoint</Application>
  <PresentationFormat>Format A4 (210 x 297 mm)</PresentationFormat>
  <Paragraphs>48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32</cp:revision>
  <cp:lastPrinted>2022-05-25T13:38:42Z</cp:lastPrinted>
  <dcterms:created xsi:type="dcterms:W3CDTF">2022-05-25T13:38:28Z</dcterms:created>
  <dcterms:modified xsi:type="dcterms:W3CDTF">2022-08-12T13:43:25Z</dcterms:modified>
</cp:coreProperties>
</file>