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73"/>
    <p:restoredTop sz="96327"/>
  </p:normalViewPr>
  <p:slideViewPr>
    <p:cSldViewPr snapToGrid="0" snapToObjects="1" showGuides="1">
      <p:cViewPr varScale="1">
        <p:scale>
          <a:sx n="216" d="100"/>
          <a:sy n="216" d="100"/>
        </p:scale>
        <p:origin x="5992" y="21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27/06/2023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27/06/2023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27/06/2023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27/06/2023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riangle 15">
            <a:extLst>
              <a:ext uri="{FF2B5EF4-FFF2-40B4-BE49-F238E27FC236}">
                <a16:creationId xmlns:a16="http://schemas.microsoft.com/office/drawing/2014/main" id="{21719555-DA67-D9E1-EF94-09CE62809B2E}"/>
              </a:ext>
            </a:extLst>
          </p:cNvPr>
          <p:cNvSpPr/>
          <p:nvPr/>
        </p:nvSpPr>
        <p:spPr>
          <a:xfrm rot="10800000" flipV="1">
            <a:off x="3469408" y="9186113"/>
            <a:ext cx="3388592" cy="716277"/>
          </a:xfrm>
          <a:prstGeom prst="triangle">
            <a:avLst>
              <a:gd name="adj" fmla="val 7501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6941" y="6"/>
            <a:ext cx="2552700"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41443" y="957638"/>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b="1" i="0" dirty="0">
                <a:solidFill>
                  <a:srgbClr val="000000"/>
                </a:solidFill>
                <a:effectLst/>
                <a:latin typeface="Calibri" panose="020F0502020204030204" pitchFamily="34" charset="0"/>
              </a:rPr>
              <a:t>Assistant de Gestion Expérimenté - 13 ans d'expérience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6467" y="80850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23252" y="2030085"/>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0" i="0" dirty="0">
                <a:solidFill>
                  <a:srgbClr val="000000"/>
                </a:solidFill>
                <a:effectLst/>
                <a:latin typeface="Calibri" panose="020F0502020204030204" pitchFamily="34" charset="0"/>
              </a:rPr>
              <a:t>Assistant de gestion expérimenté et polyvalent, doté de 13 ans d'expérience dans l'administration, la finance et le soutien opérationnel. Reconnu pour mon attention aux détails, mon organisation exceptionnelle et ma capacité à gérer plusieurs tâches en même temps. Mon expérience me permet de m'adapter rapidement à de nouveaux environnements et de contribuer à l'efficacité opérationnelle.</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01119" y="165897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16956" y="3369505"/>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41443" y="3826704"/>
            <a:ext cx="4056237" cy="3765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100" b="1" i="0" dirty="0">
                <a:solidFill>
                  <a:srgbClr val="000000"/>
                </a:solidFill>
                <a:effectLst/>
                <a:latin typeface="Calibri" panose="020F0502020204030204" pitchFamily="34" charset="0"/>
              </a:rPr>
              <a:t>Assistant de Gestion</a:t>
            </a:r>
            <a:r>
              <a:rPr lang="fr-FR" sz="1100" b="0" i="0" dirty="0">
                <a:solidFill>
                  <a:srgbClr val="000000"/>
                </a:solidFill>
                <a:effectLst/>
                <a:latin typeface="Calibri" panose="020F0502020204030204" pitchFamily="34" charset="0"/>
              </a:rPr>
              <a:t>, PME ABC, Paris, 2015 – Présent</a:t>
            </a:r>
          </a:p>
          <a:p>
            <a:pPr algn="l"/>
            <a:endParaRPr lang="fr-FR" sz="110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et suivi des contrats commerciaux et administratifs.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Soutien à l'équipe de gestion dans les tâches quotidiennes (facturation, suivi des paiements, gestion des commandes, etc.).</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Coordination et planification des réunions, des voyages d'affaires et des événements spéciaux.</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Création et mise à jour de bases de données pour le suivi des clients et des fournisseurs.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Assurer la liaison entre les différents services et faciliter la communication interne.</a:t>
            </a:r>
          </a:p>
          <a:p>
            <a:pPr marL="171450" indent="-171450" algn="l">
              <a:buFont typeface="Arial" panose="020B0604020202020204" pitchFamily="34" charset="0"/>
              <a:buChar char="•"/>
            </a:pPr>
            <a:endParaRPr lang="fr-FR" sz="1100" b="0" i="0" dirty="0">
              <a:solidFill>
                <a:srgbClr val="000000"/>
              </a:solidFill>
              <a:effectLst/>
              <a:latin typeface="Calibri" panose="020F0502020204030204" pitchFamily="34" charset="0"/>
            </a:endParaRPr>
          </a:p>
          <a:p>
            <a:pPr algn="l"/>
            <a:r>
              <a:rPr lang="fr-FR" sz="1100" b="1" i="0" dirty="0">
                <a:solidFill>
                  <a:srgbClr val="000000"/>
                </a:solidFill>
                <a:effectLst/>
                <a:latin typeface="Calibri" panose="020F0502020204030204" pitchFamily="34" charset="0"/>
              </a:rPr>
              <a:t>Assistant de Gestion</a:t>
            </a:r>
            <a:r>
              <a:rPr lang="fr-FR" sz="1100" b="0" i="0" dirty="0">
                <a:solidFill>
                  <a:srgbClr val="000000"/>
                </a:solidFill>
                <a:effectLst/>
                <a:latin typeface="Calibri" panose="020F0502020204030204" pitchFamily="34" charset="0"/>
              </a:rPr>
              <a:t>, Entreprise DEF, Paris, 2009 – 2015</a:t>
            </a:r>
          </a:p>
          <a:p>
            <a:pPr algn="l"/>
            <a:endParaRPr lang="fr-FR" sz="110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Tenue des registres financiers et réalisation de rapports périodiques.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Aide à la préparation des budgets et suivi des dépenses.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des processus administratifs et de l'accueil des visiteurs.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Soutien aux opérations de ressources humaines, y compris le recrutement, l'</a:t>
            </a:r>
            <a:r>
              <a:rPr lang="fr-FR" sz="1100" b="0" i="0" dirty="0" err="1">
                <a:solidFill>
                  <a:srgbClr val="000000"/>
                </a:solidFill>
                <a:effectLst/>
                <a:latin typeface="Calibri" panose="020F0502020204030204" pitchFamily="34" charset="0"/>
              </a:rPr>
              <a:t>onboarding</a:t>
            </a:r>
            <a:r>
              <a:rPr lang="fr-FR" sz="1100" b="0" i="0" dirty="0">
                <a:solidFill>
                  <a:srgbClr val="000000"/>
                </a:solidFill>
                <a:effectLst/>
                <a:latin typeface="Calibri" panose="020F0502020204030204" pitchFamily="34" charset="0"/>
              </a:rPr>
              <a:t> et la gestion des avantages sociaux.</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Suivi des projets internes et coordination des équipes de projet.</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86638" y="2002718"/>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03325" y="3723060"/>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696692" y="325794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450688" y="386259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4859" y="329491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178" y="362196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7112" y="415042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333096" y="283280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37166" y="7680368"/>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69257" y="8105598"/>
            <a:ext cx="4056237" cy="107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administrative et financière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Planification et organisation</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Soutien aux opérations de ressources humaines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Utilisation des logiciels de gestion (MS Office, CRM, logiciels de comptabilité)</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 projets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79272" y="4644137"/>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379272" y="5140940"/>
            <a:ext cx="2341562" cy="1274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Sens du détail et de l'organisation</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Capacité à gérer plusieurs tâches simultanément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Bonnes capacités de communication</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Autonomie et initiative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Capacité à travailler en équipe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372415" y="7889655"/>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405115" y="8230936"/>
            <a:ext cx="2341562"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418684" y="317839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27903" y="8044826"/>
            <a:ext cx="39724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64859" y="5030878"/>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362900" y="8319459"/>
            <a:ext cx="2357934" cy="1223412"/>
          </a:xfrm>
          <a:prstGeom prst="rect">
            <a:avLst/>
          </a:prstGeom>
          <a:noFill/>
        </p:spPr>
        <p:txBody>
          <a:bodyPr wrap="square">
            <a:sp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BTS Assistant de Gestion PME-PMI, Lycée Gustave Eiffel, Paris, 2009</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Baccalauréat STMG (Sciences et Technologies du Management et de la Gestion), spécialité Gestion et Finance, Lycée Gustave Eiffel, Paris, 2007</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54061" y="270607"/>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i="0" dirty="0">
                <a:solidFill>
                  <a:srgbClr val="000000"/>
                </a:solidFill>
                <a:effectLst/>
                <a:latin typeface="Calibri" panose="020F0502020204030204" pitchFamily="34" charset="0"/>
              </a:rPr>
              <a:t>Paul</a:t>
            </a:r>
            <a:r>
              <a:rPr lang="fr-FR" sz="2800" b="1" i="0" dirty="0">
                <a:solidFill>
                  <a:srgbClr val="000000"/>
                </a:solidFill>
                <a:effectLst/>
                <a:latin typeface="Calibri" panose="020F0502020204030204" pitchFamily="34" charset="0"/>
              </a:rPr>
              <a:t> GESTIONNAIRE</a:t>
            </a:r>
            <a:r>
              <a:rPr lang="fr-FR" sz="2800" b="0" i="0" dirty="0">
                <a:solidFill>
                  <a:srgbClr val="000000"/>
                </a:solidFill>
                <a:effectLst/>
                <a:latin typeface="Calibri" panose="020F0502020204030204" pitchFamily="34" charset="0"/>
              </a:rPr>
              <a:t> </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4379272" y="6570753"/>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4411972" y="691203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4383257" y="7004729"/>
            <a:ext cx="2341563" cy="744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Randonnée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Cuisine (passion pour la cuisine asiatique)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Lecture (littérature d'aventure)</a:t>
            </a:r>
          </a:p>
        </p:txBody>
      </p:sp>
      <p:pic>
        <p:nvPicPr>
          <p:cNvPr id="10" name="Image 9" descr="Une image contenant personne, sourire, Visage humain, mur&#10;&#10;Description générée automatiquement">
            <a:extLst>
              <a:ext uri="{FF2B5EF4-FFF2-40B4-BE49-F238E27FC236}">
                <a16:creationId xmlns:a16="http://schemas.microsoft.com/office/drawing/2014/main" id="{CF79FEC7-357B-80EE-E72C-A6F9F26EA299}"/>
              </a:ext>
            </a:extLst>
          </p:cNvPr>
          <p:cNvPicPr>
            <a:picLocks noChangeAspect="1"/>
          </p:cNvPicPr>
          <p:nvPr/>
        </p:nvPicPr>
        <p:blipFill rotWithShape="1">
          <a:blip r:embed="rId7"/>
          <a:srcRect l="19078" r="14422"/>
          <a:stretch/>
        </p:blipFill>
        <p:spPr>
          <a:xfrm>
            <a:off x="4438584" y="441801"/>
            <a:ext cx="2229363" cy="2237575"/>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901</TotalTime>
  <Words>376</Words>
  <Application>Microsoft Macintosh PowerPoint</Application>
  <PresentationFormat>Format A4 (210 x 297 mm)</PresentationFormat>
  <Paragraphs>46</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90</cp:revision>
  <cp:lastPrinted>2022-05-25T13:38:42Z</cp:lastPrinted>
  <dcterms:created xsi:type="dcterms:W3CDTF">2022-05-25T13:38:28Z</dcterms:created>
  <dcterms:modified xsi:type="dcterms:W3CDTF">2023-06-27T15:41:55Z</dcterms:modified>
</cp:coreProperties>
</file>