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10"/>
    <p:restoredTop sz="96327"/>
  </p:normalViewPr>
  <p:slideViewPr>
    <p:cSldViewPr snapToGrid="0" snapToObjects="1" showGuides="1">
      <p:cViewPr>
        <p:scale>
          <a:sx n="95" d="100"/>
          <a:sy n="95" d="100"/>
        </p:scale>
        <p:origin x="2624" y="1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04/08/2022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04/08/2022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04/08/2022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04/08/2022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04/08/2022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04/08/2022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04/08/2022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04/08/2022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tx2">
              <a:alpha val="38983"/>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Louis </a:t>
            </a:r>
            <a:r>
              <a:rPr lang="fr-FR" sz="2800" b="1" dirty="0"/>
              <a:t>DIRECT</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2"/>
            <a:ext cx="4201184" cy="675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Assistant de Direction qualifiée - disponibilité immédiate.</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103" y="1778696"/>
            <a:ext cx="4109230" cy="115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10 ans d’expérience en tant qu’assistant de direction dans le secteur de l’automobile. Dynamique et rigoureux, j’ai de solides compétences en organisation d’événements, en gestion de plannings ainsi qu’un excellent sens de la communication. J’ai organisé plusieurs colloques et événements inter-entreprises réunissant jusqu’à 300 personnes.</a:t>
            </a:r>
          </a:p>
          <a:p>
            <a:br>
              <a:rPr lang="fr-FR" sz="1100" dirty="0"/>
            </a:b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89103" y="1365707"/>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6530" y="3107041"/>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78145" y="3614191"/>
            <a:ext cx="4249771" cy="427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01/2019 – </a:t>
            </a:r>
            <a:r>
              <a:rPr lang="fr-FR" sz="1100" b="1" dirty="0" err="1"/>
              <a:t>Auj</a:t>
            </a:r>
            <a:r>
              <a:rPr lang="fr-FR" sz="1100" b="1" dirty="0"/>
              <a:t> - ASSISTANT DIRECTEUR DES VENTES - MEKANNO – TOULOUSE</a:t>
            </a:r>
          </a:p>
          <a:p>
            <a:pPr marL="171450" indent="-171450">
              <a:buFont typeface="Arial" panose="020B0604020202020204" pitchFamily="34" charset="0"/>
              <a:buChar char="•"/>
            </a:pPr>
            <a:r>
              <a:rPr lang="fr-FR" sz="1100" dirty="0"/>
              <a:t>Etablissement des plannings, organisation des réunions, déplacements.</a:t>
            </a:r>
          </a:p>
          <a:p>
            <a:pPr marL="171450" indent="-171450">
              <a:buFont typeface="Arial" panose="020B0604020202020204" pitchFamily="34" charset="0"/>
              <a:buChar char="•"/>
            </a:pPr>
            <a:r>
              <a:rPr lang="fr-FR" sz="1100" dirty="0"/>
              <a:t>Réception, filtre et transmission des messages (téléphoniques, mails),</a:t>
            </a:r>
          </a:p>
          <a:p>
            <a:pPr marL="171450" indent="-171450">
              <a:buFont typeface="Arial" panose="020B0604020202020204" pitchFamily="34" charset="0"/>
              <a:buChar char="•"/>
            </a:pPr>
            <a:r>
              <a:rPr lang="fr-FR" sz="1100" dirty="0"/>
              <a:t>Saisie et mise en page des courriers, des notes de services et des attestations diverses, alimentation des tableaux de bord.</a:t>
            </a:r>
          </a:p>
          <a:p>
            <a:pPr marL="171450" indent="-171450">
              <a:buFont typeface="Arial" panose="020B0604020202020204" pitchFamily="34" charset="0"/>
              <a:buChar char="•"/>
            </a:pPr>
            <a:r>
              <a:rPr lang="fr-FR" sz="1100" dirty="0"/>
              <a:t>Collaboration avec les partenaires, saisie comptable et édition des factures </a:t>
            </a:r>
          </a:p>
          <a:p>
            <a:endParaRPr lang="fr-FR" sz="1100" dirty="0"/>
          </a:p>
          <a:p>
            <a:r>
              <a:rPr lang="fr-FR" sz="1100" b="1" dirty="0"/>
              <a:t>07/2016 – 11/2017 - ASSISTANT RH COMPTA - CONFORIMO, BLAGNAC</a:t>
            </a:r>
          </a:p>
          <a:p>
            <a:pPr marL="171450" indent="-171450">
              <a:buFont typeface="Arial" panose="020B0604020202020204" pitchFamily="34" charset="0"/>
              <a:buChar char="•"/>
            </a:pPr>
            <a:r>
              <a:rPr lang="fr-FR" sz="1100" dirty="0" err="1"/>
              <a:t>Onboarding</a:t>
            </a:r>
            <a:r>
              <a:rPr lang="fr-FR" sz="1100" dirty="0"/>
              <a:t> des nouveaux collaborateurs</a:t>
            </a:r>
          </a:p>
          <a:p>
            <a:pPr marL="171450" indent="-171450">
              <a:buFont typeface="Arial" panose="020B0604020202020204" pitchFamily="34" charset="0"/>
              <a:buChar char="•"/>
            </a:pPr>
            <a:r>
              <a:rPr lang="fr-FR" sz="1100" dirty="0"/>
              <a:t>Gestion des congés / maladies / absences</a:t>
            </a:r>
          </a:p>
          <a:p>
            <a:pPr marL="171450" indent="-171450">
              <a:buFont typeface="Arial" panose="020B0604020202020204" pitchFamily="34" charset="0"/>
              <a:buChar char="•"/>
            </a:pPr>
            <a:r>
              <a:rPr lang="fr-FR" sz="1100" dirty="0"/>
              <a:t>Préparation des éléments de paies (en relation avec le cabinet comptable)</a:t>
            </a:r>
          </a:p>
          <a:p>
            <a:br>
              <a:rPr lang="fr-FR" sz="1100" dirty="0"/>
            </a:br>
            <a:r>
              <a:rPr lang="fr-FR" sz="1100" b="1" dirty="0"/>
              <a:t>08/2016 – 11/2017 - ASSISTANTE COM.  (Stage)</a:t>
            </a:r>
            <a:br>
              <a:rPr lang="fr-FR" sz="1100" b="1" dirty="0"/>
            </a:br>
            <a:r>
              <a:rPr lang="fr-FR" sz="1100" b="1" dirty="0"/>
              <a:t>AOU 2016 – NOV 2017</a:t>
            </a:r>
            <a:br>
              <a:rPr lang="fr-FR" sz="1100" b="1" dirty="0"/>
            </a:br>
            <a:r>
              <a:rPr lang="fr-FR" sz="1100" b="1" dirty="0"/>
              <a:t>CONFORIMO, BLAGNAC</a:t>
            </a:r>
          </a:p>
          <a:p>
            <a:pPr marL="171450" indent="-171450">
              <a:buFont typeface="Arial" panose="020B0604020202020204" pitchFamily="34" charset="0"/>
              <a:buChar char="•"/>
            </a:pPr>
            <a:r>
              <a:rPr lang="fr-FR" sz="1100" dirty="0"/>
              <a:t>Accueil, gestion des appels téléphoniques.</a:t>
            </a:r>
          </a:p>
          <a:p>
            <a:pPr marL="171450" indent="-171450">
              <a:buFont typeface="Arial" panose="020B0604020202020204" pitchFamily="34" charset="0"/>
              <a:buChar char="•"/>
            </a:pPr>
            <a:r>
              <a:rPr lang="fr-FR" sz="1100" dirty="0"/>
              <a:t>Organisation de réunions et déplacements</a:t>
            </a:r>
          </a:p>
          <a:p>
            <a:pPr marL="171450" indent="-171450">
              <a:buFont typeface="Arial" panose="020B0604020202020204" pitchFamily="34" charset="0"/>
              <a:buChar char="•"/>
            </a:pPr>
            <a:r>
              <a:rPr lang="fr-FR" sz="1100" dirty="0"/>
              <a:t>Suivi des notes de frais.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36387" y="1697092"/>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21070" y="3472627"/>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5929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98969" y="4966679"/>
            <a:ext cx="2192276" cy="2422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Organisation des rendez-vous</a:t>
            </a:r>
          </a:p>
          <a:p>
            <a:pPr marL="171450" indent="-171450">
              <a:buFont typeface="Arial" panose="020B0604020202020204" pitchFamily="34" charset="0"/>
              <a:buChar char="•"/>
            </a:pPr>
            <a:r>
              <a:rPr lang="fr-FR" sz="1100" dirty="0"/>
              <a:t>Relation Presse</a:t>
            </a:r>
          </a:p>
          <a:p>
            <a:pPr marL="171450" indent="-171450">
              <a:buFont typeface="Arial" panose="020B0604020202020204" pitchFamily="34" charset="0"/>
              <a:buChar char="•"/>
            </a:pPr>
            <a:r>
              <a:rPr lang="fr-FR" sz="1100" dirty="0"/>
              <a:t>Organisation d’évènements</a:t>
            </a:r>
          </a:p>
          <a:p>
            <a:pPr marL="171450" indent="-171450">
              <a:buFont typeface="Arial" panose="020B0604020202020204" pitchFamily="34" charset="0"/>
              <a:buChar char="•"/>
            </a:pPr>
            <a:r>
              <a:rPr lang="fr-FR" sz="1100" dirty="0"/>
              <a:t>Supports administratifs aux équipes commerciales et CODIR</a:t>
            </a:r>
          </a:p>
          <a:p>
            <a:pPr marL="171450" indent="-171450">
              <a:buFont typeface="Arial" panose="020B0604020202020204" pitchFamily="34" charset="0"/>
              <a:buChar char="•"/>
            </a:pPr>
            <a:r>
              <a:rPr lang="fr-FR" sz="1100" dirty="0"/>
              <a:t>Relance facturation et suivi comptable</a:t>
            </a:r>
          </a:p>
          <a:p>
            <a:pPr marL="171450" indent="-171450">
              <a:buFont typeface="Arial" panose="020B0604020202020204" pitchFamily="34" charset="0"/>
              <a:buChar char="•"/>
            </a:pPr>
            <a:r>
              <a:rPr lang="fr-FR" sz="1100" dirty="0"/>
              <a:t>Prise de note en réunion</a:t>
            </a:r>
          </a:p>
          <a:p>
            <a:pPr marL="171450" indent="-171450">
              <a:buFont typeface="Arial" panose="020B0604020202020204" pitchFamily="34" charset="0"/>
              <a:buChar char="•"/>
            </a:pPr>
            <a:r>
              <a:rPr lang="fr-FR" sz="1100" dirty="0"/>
              <a:t>Rédaction de synthèse (Presse, Rapports, …)</a:t>
            </a:r>
          </a:p>
          <a:p>
            <a:pPr marL="171450" indent="-171450">
              <a:buFont typeface="Arial" panose="020B0604020202020204" pitchFamily="34" charset="0"/>
              <a:buChar char="•"/>
            </a:pPr>
            <a:r>
              <a:rPr lang="fr-FR" sz="1100" dirty="0"/>
              <a:t>Très bonne maîtrise des logiciels collaboratifs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85755" y="722152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54006" y="7610319"/>
            <a:ext cx="2341562" cy="122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Grand sens relationnel</a:t>
            </a:r>
          </a:p>
          <a:p>
            <a:pPr marL="171450" indent="-171450">
              <a:buFont typeface="Arial" panose="020B0604020202020204" pitchFamily="34" charset="0"/>
              <a:buChar char="•"/>
            </a:pPr>
            <a:r>
              <a:rPr lang="fr-FR" sz="1100" dirty="0"/>
              <a:t>Parfaite organisation</a:t>
            </a:r>
          </a:p>
          <a:p>
            <a:pPr marL="171450" indent="-171450">
              <a:buFont typeface="Arial" panose="020B0604020202020204" pitchFamily="34" charset="0"/>
              <a:buChar char="•"/>
            </a:pPr>
            <a:r>
              <a:rPr lang="fr-FR" sz="1100" dirty="0"/>
              <a:t>Trilingue (Français / Anglais / Japonais)</a:t>
            </a:r>
          </a:p>
          <a:p>
            <a:pPr marL="171450" indent="-171450">
              <a:buFont typeface="Arial" panose="020B0604020202020204" pitchFamily="34" charset="0"/>
              <a:buChar char="•"/>
            </a:pPr>
            <a:r>
              <a:rPr lang="fr-FR" sz="1100" dirty="0"/>
              <a:t>Autonomie</a:t>
            </a:r>
          </a:p>
          <a:p>
            <a:pPr marL="171450" indent="-171450">
              <a:buFont typeface="Arial" panose="020B0604020202020204" pitchFamily="34" charset="0"/>
              <a:buChar char="•"/>
            </a:pPr>
            <a:r>
              <a:rPr lang="fr-FR" sz="1100" dirty="0"/>
              <a:t>Grand sens de l'écoute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22405" y="8127304"/>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34568" y="8476866"/>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102439" y="8562829"/>
            <a:ext cx="4075928" cy="65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1100" dirty="0"/>
              <a:t>2002  - </a:t>
            </a:r>
            <a:r>
              <a:rPr lang="fr-FR" sz="1100" dirty="0">
                <a:latin typeface="+mn-lt"/>
              </a:rPr>
              <a:t>BTS ASSISTANT MANAGER / ESICAD Toulouse - Formation </a:t>
            </a:r>
            <a:r>
              <a:rPr lang="fr-FR" sz="1100" dirty="0" err="1">
                <a:latin typeface="+mn-lt"/>
              </a:rPr>
              <a:t>Nioveau</a:t>
            </a:r>
            <a:r>
              <a:rPr lang="fr-FR" sz="1100" dirty="0">
                <a:latin typeface="+mn-lt"/>
              </a:rPr>
              <a:t> III</a:t>
            </a: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 homme, habits, complet&#10;&#10;Description générée automatiquement">
            <a:extLst>
              <a:ext uri="{FF2B5EF4-FFF2-40B4-BE49-F238E27FC236}">
                <a16:creationId xmlns:a16="http://schemas.microsoft.com/office/drawing/2014/main" id="{D599CA07-6783-BA1F-B65D-D9B876FFABBF}"/>
              </a:ext>
            </a:extLst>
          </p:cNvPr>
          <p:cNvPicPr>
            <a:picLocks noChangeAspect="1"/>
          </p:cNvPicPr>
          <p:nvPr/>
        </p:nvPicPr>
        <p:blipFill rotWithShape="1">
          <a:blip r:embed="rId7"/>
          <a:srcRect l="27520" r="5068"/>
          <a:stretch/>
        </p:blipFill>
        <p:spPr>
          <a:xfrm>
            <a:off x="4512634" y="292438"/>
            <a:ext cx="2178610" cy="2157096"/>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863</TotalTime>
  <Words>308</Words>
  <Application>Microsoft Macintosh PowerPoint</Application>
  <PresentationFormat>Format A4 (210 x 297 mm)</PresentationFormat>
  <Paragraphs>44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35</cp:revision>
  <cp:lastPrinted>2022-05-25T13:38:42Z</cp:lastPrinted>
  <dcterms:created xsi:type="dcterms:W3CDTF">2022-05-25T13:38:28Z</dcterms:created>
  <dcterms:modified xsi:type="dcterms:W3CDTF">2022-08-04T17:01:31Z</dcterms:modified>
</cp:coreProperties>
</file>