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3"/>
    <p:restoredTop sz="96327"/>
  </p:normalViewPr>
  <p:slideViewPr>
    <p:cSldViewPr snapToGrid="0" snapToObjects="1" showGuides="1">
      <p:cViewPr>
        <p:scale>
          <a:sx n="167" d="100"/>
          <a:sy n="167" d="100"/>
        </p:scale>
        <p:origin x="2032" y="-466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29/05/2023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29/05/2023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29/05/2023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29/05/2023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4">
              <a:lumMod val="50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Pierre COMPTABLE</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16826" y="921463"/>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Assistant Comptable Expérimenté avec une Solide Compétence en Gestion Financière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02967" y="1950233"/>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Assistant comptable professionnel avec plus de 10 ans d'expérience dans diverses industries. Compétent dans la gestion des comptes clients et fournisseurs, le suivi de la trésorerie et la préparation des états financiers. Reconnu pour mon attention aux détails, ma capacité à respecter les délais serrés et mon expertise en logiciels comptables.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4731" y="1507326"/>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02967" y="301015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02968" y="3406791"/>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Assistant Comptable</a:t>
            </a:r>
            <a:r>
              <a:rPr lang="fr-FR" sz="1050" b="0" i="0" dirty="0">
                <a:solidFill>
                  <a:srgbClr val="000000"/>
                </a:solidFill>
                <a:effectLst/>
                <a:latin typeface="Calibri" panose="020F0502020204030204" pitchFamily="34" charset="0"/>
              </a:rPr>
              <a:t>, L'Oréal, Paris, France, 2015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comptes clients et fournisseurs.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 la trésorerie.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états financiers.</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 Comptable</a:t>
            </a:r>
            <a:r>
              <a:rPr lang="fr-FR" sz="1050" b="0" i="0" dirty="0">
                <a:solidFill>
                  <a:srgbClr val="000000"/>
                </a:solidFill>
                <a:effectLst/>
                <a:latin typeface="Calibri" panose="020F0502020204030204" pitchFamily="34" charset="0"/>
              </a:rPr>
              <a:t>, Total, Paris, France, 2012-2015</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la facturation.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des comptes clients.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Support dans la préparation des états financiers.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80890" y="188494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8885" y="335079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17081" y="694131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47985" y="7413668"/>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organisation et en gestion du temps.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Attention aux détails.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Capable de travailler sous pression pour respecter les délais.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Bonne compétence en résolution de problèmes.</a:t>
            </a:r>
          </a:p>
          <a:p>
            <a:br>
              <a:rPr lang="fr-FR" sz="1050" dirty="0"/>
            </a:br>
            <a:endParaRPr lang="fr-FR" sz="1050" b="0" i="0" dirty="0">
              <a:solidFill>
                <a:srgbClr val="000000"/>
              </a:solidFill>
              <a:effectLst/>
              <a:latin typeface="Calibri" panose="020F0502020204030204" pitchFamily="34" charset="0"/>
            </a:endParaRP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1009" y="5586346"/>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148120"/>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177375" y="729000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86372" y="4846259"/>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Diplôme de Comptabilité et de Gestion (DCG)</a:t>
            </a:r>
            <a:r>
              <a:rPr lang="fr-FR" sz="1000" b="0" i="0" dirty="0">
                <a:solidFill>
                  <a:srgbClr val="000000"/>
                </a:solidFill>
                <a:effectLst/>
                <a:latin typeface="Calibri" panose="020F0502020204030204" pitchFamily="34" charset="0"/>
              </a:rPr>
              <a:t>, Conservatoire National des Arts et Métiers, Paris, France, 2008-2011.</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94509" y="566745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636637" y="6060366"/>
            <a:ext cx="2158138" cy="84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(B2 - Cadre européen commun de référence pour les langues)</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60230" y="6062134"/>
            <a:ext cx="4051046" cy="76194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comptes clients et fournisseurs.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 la trésorerie.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états financiers.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logiciels comptables (SAP, </a:t>
            </a:r>
            <a:r>
              <a:rPr lang="fr-FR" sz="1050" b="0" i="0" dirty="0" err="1">
                <a:solidFill>
                  <a:srgbClr val="000000"/>
                </a:solidFill>
                <a:effectLst/>
                <a:latin typeface="Calibri" panose="020F0502020204030204" pitchFamily="34" charset="0"/>
              </a:rPr>
              <a:t>Quickbooks</a:t>
            </a:r>
            <a:r>
              <a:rPr lang="fr-FR" sz="1050" b="0" i="0" dirty="0">
                <a:solidFill>
                  <a:srgbClr val="000000"/>
                </a:solidFill>
                <a:effectLst/>
                <a:latin typeface="Calibri" panose="020F0502020204030204" pitchFamily="34" charset="0"/>
              </a:rPr>
              <a:t>).</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09607" y="596825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647094" y="686845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616806" y="7246430"/>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Football en amateur pour la condition physique et le travail d'équipe.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romans policiers.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Visite de musées et d'expositions d'art pour la culture générale.</a:t>
            </a:r>
          </a:p>
        </p:txBody>
      </p:sp>
      <p:pic>
        <p:nvPicPr>
          <p:cNvPr id="29" name="Image 28" descr="Une image contenant personne, Visage humain, homme, habits&#10;&#10;Description générée automatiquement">
            <a:extLst>
              <a:ext uri="{FF2B5EF4-FFF2-40B4-BE49-F238E27FC236}">
                <a16:creationId xmlns:a16="http://schemas.microsoft.com/office/drawing/2014/main" id="{B74E5D18-7F94-F44E-34CC-469FA9CA597E}"/>
              </a:ext>
            </a:extLst>
          </p:cNvPr>
          <p:cNvPicPr>
            <a:picLocks noChangeAspect="1"/>
          </p:cNvPicPr>
          <p:nvPr/>
        </p:nvPicPr>
        <p:blipFill rotWithShape="1">
          <a:blip r:embed="rId7"/>
          <a:srcRect l="6132" r="27278"/>
          <a:stretch/>
        </p:blipFill>
        <p:spPr>
          <a:xfrm>
            <a:off x="4649778" y="277623"/>
            <a:ext cx="2057987" cy="2062800"/>
          </a:xfrm>
          <a:prstGeom prst="ellipse">
            <a:avLst/>
          </a:prstGeom>
          <a:ln w="38100">
            <a:solidFill>
              <a:srgbClr val="7030A0"/>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602</TotalTime>
  <Words>573</Words>
  <Application>Microsoft Macintosh PowerPoint</Application>
  <PresentationFormat>Format A4 (210 x 297 mm)</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96</cp:revision>
  <cp:lastPrinted>2022-05-25T13:38:42Z</cp:lastPrinted>
  <dcterms:created xsi:type="dcterms:W3CDTF">2022-05-25T13:38:28Z</dcterms:created>
  <dcterms:modified xsi:type="dcterms:W3CDTF">2023-05-29T21:30:32Z</dcterms:modified>
</cp:coreProperties>
</file>