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07"/>
    <p:restoredTop sz="96327"/>
  </p:normalViewPr>
  <p:slideViewPr>
    <p:cSldViewPr snapToGrid="0" snapToObjects="1" showGuides="1">
      <p:cViewPr>
        <p:scale>
          <a:sx n="192" d="100"/>
          <a:sy n="192" d="100"/>
        </p:scale>
        <p:origin x="3144" y="-97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27/06/2023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27/06/2023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27/06/2023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27/06/2023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riangle 15">
            <a:extLst>
              <a:ext uri="{FF2B5EF4-FFF2-40B4-BE49-F238E27FC236}">
                <a16:creationId xmlns:a16="http://schemas.microsoft.com/office/drawing/2014/main" id="{21719555-DA67-D9E1-EF94-09CE62809B2E}"/>
              </a:ext>
            </a:extLst>
          </p:cNvPr>
          <p:cNvSpPr/>
          <p:nvPr/>
        </p:nvSpPr>
        <p:spPr>
          <a:xfrm rot="10800000" flipV="1">
            <a:off x="3469408" y="9186113"/>
            <a:ext cx="3388592" cy="716277"/>
          </a:xfrm>
          <a:prstGeom prst="triangle">
            <a:avLst>
              <a:gd name="adj" fmla="val 75016"/>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6941" y="6"/>
            <a:ext cx="2552700"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44646" y="872291"/>
            <a:ext cx="401023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b="1" i="0" dirty="0">
                <a:solidFill>
                  <a:srgbClr val="000000"/>
                </a:solidFill>
                <a:effectLst/>
                <a:latin typeface="Calibri" panose="020F0502020204030204" pitchFamily="34" charset="0"/>
              </a:rPr>
              <a:t>Architecte d'intérieur - 13 ans d'expérience</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6468" y="690192"/>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58394" y="1984430"/>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0" i="0" dirty="0">
                <a:solidFill>
                  <a:srgbClr val="000000"/>
                </a:solidFill>
                <a:effectLst/>
                <a:latin typeface="Calibri" panose="020F0502020204030204" pitchFamily="34" charset="0"/>
              </a:rPr>
              <a:t>Architecte d'intérieur expérimenté, j'ai passé les 13 dernières années à créer des espaces intérieurs fonctionnels et esthétiquement plaisants pour divers clients, allant des particuliers aux entreprises commerciales. Ma passion pour l'architecture intérieure et mon souci du détail me permettent de concevoir des solutions créatives adaptées aux besoins et aux préférences de mes clients.</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36261" y="1613316"/>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75410" y="3405392"/>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17474" y="3862593"/>
            <a:ext cx="4056237" cy="5012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100" b="1" i="0" dirty="0">
                <a:effectLst/>
                <a:latin typeface="Söhne"/>
              </a:rPr>
              <a:t>Architecte d'intérieur junior, Agence Créative </a:t>
            </a:r>
            <a:r>
              <a:rPr lang="fr-FR" sz="1100" b="1" i="0" dirty="0" err="1">
                <a:effectLst/>
                <a:latin typeface="Söhne"/>
              </a:rPr>
              <a:t>Interiors</a:t>
            </a:r>
            <a:r>
              <a:rPr lang="fr-FR" sz="1100" b="1" i="0" dirty="0">
                <a:effectLst/>
                <a:latin typeface="Söhne"/>
              </a:rPr>
              <a:t>, Ville, France (2010 - 2015)</a:t>
            </a:r>
            <a:endParaRPr lang="fr-FR" sz="1100" b="0" i="0" dirty="0">
              <a:effectLst/>
              <a:latin typeface="Söhne"/>
            </a:endParaRPr>
          </a:p>
          <a:p>
            <a:pPr marL="171450" indent="-171450" algn="l">
              <a:buFont typeface="Arial" panose="020B0604020202020204" pitchFamily="34" charset="0"/>
              <a:buChar char="•"/>
            </a:pPr>
            <a:r>
              <a:rPr lang="fr-FR" sz="1100" b="0" i="0" dirty="0">
                <a:effectLst/>
                <a:latin typeface="Söhne"/>
              </a:rPr>
              <a:t>Participer à la conception de divers projets résidentiels et commerciaux, en veillant à ce que les espaces soient à la fois esthétiques et fonctionnels.</a:t>
            </a:r>
          </a:p>
          <a:p>
            <a:pPr marL="171450" indent="-171450" algn="l">
              <a:buFont typeface="Arial" panose="020B0604020202020204" pitchFamily="34" charset="0"/>
              <a:buChar char="•"/>
            </a:pPr>
            <a:r>
              <a:rPr lang="fr-FR" sz="1100" b="0" i="0" dirty="0">
                <a:effectLst/>
                <a:latin typeface="Söhne"/>
              </a:rPr>
              <a:t>Créer des plans d'aménagement, des échantillons de matériaux et des modèles 3D pour présenter les designs aux clients.</a:t>
            </a:r>
          </a:p>
          <a:p>
            <a:pPr marL="171450" indent="-171450" algn="l">
              <a:buFont typeface="Arial" panose="020B0604020202020204" pitchFamily="34" charset="0"/>
              <a:buChar char="•"/>
            </a:pPr>
            <a:r>
              <a:rPr lang="fr-FR" sz="1100" b="0" i="0" dirty="0">
                <a:effectLst/>
                <a:latin typeface="Söhne"/>
              </a:rPr>
              <a:t>Assister à la gestion de projets, en coordonnant avec les entrepreneurs et les fournisseurs pour assurer la livraison en temps et en heure des projets.</a:t>
            </a:r>
          </a:p>
          <a:p>
            <a:pPr marL="171450" indent="-171450" algn="l">
              <a:buFont typeface="Arial" panose="020B0604020202020204" pitchFamily="34" charset="0"/>
              <a:buChar char="•"/>
            </a:pPr>
            <a:r>
              <a:rPr lang="fr-FR" sz="1100" b="0" i="0" dirty="0">
                <a:effectLst/>
                <a:latin typeface="Söhne"/>
              </a:rPr>
              <a:t>Contribuer aux réunions de conception en apportant des idées créatives et innovantes.</a:t>
            </a:r>
          </a:p>
          <a:p>
            <a:pPr algn="l">
              <a:buFont typeface="Arial" panose="020B0604020202020204" pitchFamily="34" charset="0"/>
              <a:buChar char="•"/>
            </a:pPr>
            <a:endParaRPr lang="fr-FR" sz="1100" b="0" i="0" dirty="0">
              <a:effectLst/>
              <a:latin typeface="Söhne"/>
            </a:endParaRPr>
          </a:p>
          <a:p>
            <a:pPr algn="l"/>
            <a:r>
              <a:rPr lang="fr-FR" sz="1100" b="1" i="0" dirty="0">
                <a:effectLst/>
                <a:latin typeface="Söhne"/>
              </a:rPr>
              <a:t>Architecte d'intérieur senior, Studio de Design Espace &amp; Lumière, Ville, France (2015 - 2023)</a:t>
            </a:r>
            <a:endParaRPr lang="fr-FR" sz="1100" b="0" i="0" dirty="0">
              <a:effectLst/>
              <a:latin typeface="Söhne"/>
            </a:endParaRPr>
          </a:p>
          <a:p>
            <a:pPr marL="171450" indent="-171450" algn="l">
              <a:buFont typeface="Arial" panose="020B0604020202020204" pitchFamily="34" charset="0"/>
              <a:buChar char="•"/>
            </a:pPr>
            <a:r>
              <a:rPr lang="fr-FR" sz="1100" b="0" i="0" dirty="0">
                <a:effectLst/>
                <a:latin typeface="Söhne"/>
              </a:rPr>
              <a:t>Diriger la conception de divers projets, allant de la rénovation de résidences privées aux espaces de bureaux contemporains et aux hôtels de luxe.</a:t>
            </a:r>
          </a:p>
          <a:p>
            <a:pPr marL="171450" indent="-171450" algn="l">
              <a:buFont typeface="Arial" panose="020B0604020202020204" pitchFamily="34" charset="0"/>
              <a:buChar char="•"/>
            </a:pPr>
            <a:r>
              <a:rPr lang="fr-FR" sz="1100" b="0" i="0" dirty="0">
                <a:effectLst/>
                <a:latin typeface="Söhne"/>
              </a:rPr>
              <a:t>Gérer le processus de conception du début à la fin, en travaillant étroitement avec les clients pour comprendre leurs besoins et leurs visions, puis en traduisant ces idées en designs concrets.</a:t>
            </a:r>
          </a:p>
          <a:p>
            <a:pPr marL="171450" indent="-171450" algn="l">
              <a:buFont typeface="Arial" panose="020B0604020202020204" pitchFamily="34" charset="0"/>
              <a:buChar char="•"/>
            </a:pPr>
            <a:r>
              <a:rPr lang="fr-FR" sz="1100" b="0" i="0" dirty="0">
                <a:effectLst/>
                <a:latin typeface="Söhne"/>
              </a:rPr>
              <a:t>Superviser une équipe de designers juniors, en les guidant et en les formant pour qu'ils développent leurs compétences en design.</a:t>
            </a:r>
          </a:p>
          <a:p>
            <a:pPr marL="171450" indent="-171450" algn="l">
              <a:buFont typeface="Arial" panose="020B0604020202020204" pitchFamily="34" charset="0"/>
              <a:buChar char="•"/>
            </a:pPr>
            <a:r>
              <a:rPr lang="fr-FR" sz="1100" b="0" i="0" dirty="0">
                <a:effectLst/>
                <a:latin typeface="Söhne"/>
              </a:rPr>
              <a:t>Gérer les relations avec les fournisseurs et les entrepreneurs, en veillant à la qualité des matériaux et des travaux effectués.</a:t>
            </a:r>
          </a:p>
          <a:p>
            <a:pPr marL="171450" indent="-171450" algn="l">
              <a:buFont typeface="Arial" panose="020B0604020202020204" pitchFamily="34" charset="0"/>
              <a:buChar char="•"/>
            </a:pPr>
            <a:r>
              <a:rPr lang="fr-FR" sz="1100" b="0" i="0" dirty="0">
                <a:effectLst/>
                <a:latin typeface="Söhne"/>
              </a:rPr>
              <a:t>Présenter des propositions de design aux clients, en utilisant des rendus 3D et des échantillons de matériaux pour illustrer les concepts.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83545" y="1951327"/>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61779" y="3758947"/>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696692" y="325794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450688" y="386259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4859" y="329491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178" y="362196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87112" y="415042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333096" y="283280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368587" y="6099494"/>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00678" y="6524724"/>
            <a:ext cx="2273981" cy="178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Conception et aménagement d'espaces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Dessin technique et perspective 3D</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Maîtrise des logiciels de CAO (AutoCAD, SketchUp, Revit)</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Sélection de matériaux et de mobilier</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Coordination de projets et de travaux</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73737" y="4458383"/>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373737" y="4955187"/>
            <a:ext cx="2341562" cy="911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Créativité et sens esthétique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Sens du détail et rigueur</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Excellentes capacités de communication</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Flexibilité et adaptation</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Esprit d'équipe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36261" y="8820953"/>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68961" y="9162234"/>
            <a:ext cx="3999668"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418684" y="317839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4459324" y="6463952"/>
            <a:ext cx="2238911"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459324" y="484512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111774" y="9277359"/>
            <a:ext cx="3974115" cy="577081"/>
          </a:xfrm>
          <a:prstGeom prst="rect">
            <a:avLst/>
          </a:prstGeom>
          <a:noFill/>
        </p:spPr>
        <p:txBody>
          <a:bodyPr wrap="square">
            <a:sp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Master en Architecture Intérieure, École Nationale Supérieure d'Architecture de Paris-Belleville, 2009</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Licence en Design d'Intérieur, École Boulle, Paris, 2007</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1581571" y="3610"/>
            <a:ext cx="3629058" cy="716277"/>
          </a:xfrm>
          <a:prstGeom prst="triangle">
            <a:avLst>
              <a:gd name="adj" fmla="val 75016"/>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riangle 13">
            <a:extLst>
              <a:ext uri="{FF2B5EF4-FFF2-40B4-BE49-F238E27FC236}">
                <a16:creationId xmlns:a16="http://schemas.microsoft.com/office/drawing/2014/main" id="{5B81FADE-C08A-9057-2588-ECBC7E55E913}"/>
              </a:ext>
            </a:extLst>
          </p:cNvPr>
          <p:cNvSpPr/>
          <p:nvPr/>
        </p:nvSpPr>
        <p:spPr>
          <a:xfrm rot="1801801">
            <a:off x="4420871" y="-452389"/>
            <a:ext cx="2974491" cy="1282785"/>
          </a:xfrm>
          <a:prstGeom prst="triangle">
            <a:avLst>
              <a:gd name="adj" fmla="val 75016"/>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59020" y="196850"/>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b="1" i="0" dirty="0">
                <a:solidFill>
                  <a:srgbClr val="000000"/>
                </a:solidFill>
                <a:effectLst/>
                <a:latin typeface="Calibri" panose="020F0502020204030204" pitchFamily="34" charset="0"/>
              </a:rPr>
              <a:t>Paul ARCHITECTE</a:t>
            </a:r>
            <a:r>
              <a:rPr lang="fr-FR" sz="2800" b="0" i="0" dirty="0">
                <a:solidFill>
                  <a:srgbClr val="000000"/>
                </a:solidFill>
                <a:effectLst/>
                <a:latin typeface="Calibri" panose="020F0502020204030204" pitchFamily="34" charset="0"/>
              </a:rPr>
              <a:t> </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4400678" y="8386977"/>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4433378" y="8728258"/>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4404663" y="8820953"/>
            <a:ext cx="2341563" cy="744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Photographie d'architecture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Visites d'expositions d'art contemporain</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Voyage (architecture et design du monde)</a:t>
            </a:r>
          </a:p>
        </p:txBody>
      </p:sp>
      <p:pic>
        <p:nvPicPr>
          <p:cNvPr id="10" name="Image 9" descr="Une image contenant personne, Visage humain, sourire, vêtements habillés&#10;&#10;Description générée automatiquement">
            <a:extLst>
              <a:ext uri="{FF2B5EF4-FFF2-40B4-BE49-F238E27FC236}">
                <a16:creationId xmlns:a16="http://schemas.microsoft.com/office/drawing/2014/main" id="{A4690A53-2BF9-2818-B968-679FEAD7267B}"/>
              </a:ext>
            </a:extLst>
          </p:cNvPr>
          <p:cNvPicPr>
            <a:picLocks noChangeAspect="1"/>
          </p:cNvPicPr>
          <p:nvPr/>
        </p:nvPicPr>
        <p:blipFill rotWithShape="1">
          <a:blip r:embed="rId7"/>
          <a:srcRect r="33224"/>
          <a:stretch/>
        </p:blipFill>
        <p:spPr>
          <a:xfrm>
            <a:off x="4340437" y="410344"/>
            <a:ext cx="2292743" cy="2291667"/>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889</TotalTime>
  <Words>437</Words>
  <Application>Microsoft Macintosh PowerPoint</Application>
  <PresentationFormat>Format A4 (210 x 297 mm)</PresentationFormat>
  <Paragraphs>43</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Calibri Light</vt:lpstr>
      <vt:lpstr>Century Gothic</vt:lpstr>
      <vt:lpstr>Söhne</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80</cp:revision>
  <cp:lastPrinted>2022-05-25T13:38:42Z</cp:lastPrinted>
  <dcterms:created xsi:type="dcterms:W3CDTF">2022-05-25T13:38:28Z</dcterms:created>
  <dcterms:modified xsi:type="dcterms:W3CDTF">2023-06-27T15:17:30Z</dcterms:modified>
</cp:coreProperties>
</file>