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44"/>
    <p:restoredTop sz="96327"/>
  </p:normalViewPr>
  <p:slideViewPr>
    <p:cSldViewPr snapToGrid="0" snapToObjects="1" showGuides="1">
      <p:cViewPr varScale="1">
        <p:scale>
          <a:sx n="116" d="100"/>
          <a:sy n="116" d="100"/>
        </p:scale>
        <p:origin x="2896" y="20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08/08/2022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08/08/2022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08/08/2022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08/08/2022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08/08/2022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08/08/2022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08/08/2022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08/08/2022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08/08/2022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08/08/2022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08/08/2022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08/08/2022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5300" y="115930"/>
            <a:ext cx="2552700" cy="9905994"/>
          </a:xfrm>
          <a:prstGeom prst="rect">
            <a:avLst/>
          </a:prstGeom>
          <a:solidFill>
            <a:schemeClr val="accent2">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0475" y="115930"/>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Alex </a:t>
            </a:r>
            <a:r>
              <a:rPr lang="fr-FR" sz="2800" b="1" dirty="0"/>
              <a:t>ANIMATION</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685230"/>
            <a:ext cx="3998067" cy="624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Animateur senior en accueil de loisirs, spécialisé Petite Enfance et Contes</a:t>
            </a:r>
          </a:p>
          <a:p>
            <a:br>
              <a:rPr lang="fr-FR" dirty="0"/>
            </a:br>
            <a:endParaRPr lang="fr-FR" b="1"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23102" y="598228"/>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13197" y="1765911"/>
            <a:ext cx="4010235" cy="803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i="1" dirty="0"/>
              <a:t>Après avoir obtenu un BAFA et un CAP Petite Enfance, j'ai travaillé durant dix ans en école, accueil de loisirs ou parc récréatif. Créatif, pédagogue, enthousiaste, je recherche de nouveaux challenges en animation afin d'élargir mes champs de compétence.</a:t>
            </a:r>
            <a:endParaRPr lang="fr-FR" sz="1050" dirty="0"/>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6798" y="1388372"/>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89103" y="2549856"/>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87552" y="2974346"/>
            <a:ext cx="4249771" cy="4383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Responsable Animation Périscolaire - École Maternelle et Centre de loisirs Lafontaine, Villenave d'Ornon (Septembre 2015 - Aujourd'hui)</a:t>
            </a:r>
          </a:p>
          <a:p>
            <a:pPr marL="171450" indent="-171450">
              <a:buFont typeface="Arial" panose="020B0604020202020204" pitchFamily="34" charset="0"/>
              <a:buChar char="•"/>
            </a:pPr>
            <a:r>
              <a:rPr lang="fr-FR" sz="1050" dirty="0"/>
              <a:t>Encadrement des enfants</a:t>
            </a:r>
          </a:p>
          <a:p>
            <a:pPr marL="171450" indent="-171450">
              <a:buFont typeface="Arial" panose="020B0604020202020204" pitchFamily="34" charset="0"/>
              <a:buChar char="•"/>
            </a:pPr>
            <a:r>
              <a:rPr lang="fr-FR" sz="1050" dirty="0"/>
              <a:t>Gestion du </a:t>
            </a:r>
            <a:r>
              <a:rPr lang="fr-FR" sz="1050" dirty="0" err="1"/>
              <a:t>plann</a:t>
            </a:r>
            <a:r>
              <a:rPr lang="fr-FR" sz="1050" dirty="0"/>
              <a:t> </a:t>
            </a:r>
            <a:r>
              <a:rPr lang="fr-FR" sz="1050" dirty="0" err="1"/>
              <a:t>zcing</a:t>
            </a:r>
            <a:endParaRPr lang="fr-FR" sz="1050" dirty="0"/>
          </a:p>
          <a:p>
            <a:pPr marL="171450" indent="-171450">
              <a:buFont typeface="Arial" panose="020B0604020202020204" pitchFamily="34" charset="0"/>
              <a:buChar char="•"/>
            </a:pPr>
            <a:r>
              <a:rPr lang="fr-FR" sz="1050" dirty="0"/>
              <a:t>Aide à la mise en œuvre des projets éducatifs en collaboration avec l'équipe pédagogique</a:t>
            </a:r>
          </a:p>
          <a:p>
            <a:pPr marL="171450" indent="-171450">
              <a:buFont typeface="Arial" panose="020B0604020202020204" pitchFamily="34" charset="0"/>
              <a:buChar char="•"/>
            </a:pPr>
            <a:r>
              <a:rPr lang="fr-FR" sz="1050" dirty="0"/>
              <a:t>Élaboration mensuelle du programme d'animation</a:t>
            </a:r>
          </a:p>
          <a:p>
            <a:pPr marL="171450" indent="-171450">
              <a:buFont typeface="Arial" panose="020B0604020202020204" pitchFamily="34" charset="0"/>
              <a:buChar char="•"/>
            </a:pPr>
            <a:r>
              <a:rPr lang="fr-FR" sz="1050" dirty="0"/>
              <a:t>Organisation d'animations (activités manuelles, lecture, jeux, etc.)</a:t>
            </a:r>
          </a:p>
          <a:p>
            <a:endParaRPr lang="fr-FR" sz="1050" dirty="0"/>
          </a:p>
          <a:p>
            <a:r>
              <a:rPr lang="fr-FR" sz="1050" b="1" dirty="0"/>
              <a:t>Animateur Périscolaire - École Maternelle et Centre de loisirs Ferdinand Buisson (Septembre 2011 - Août 2015)</a:t>
            </a:r>
          </a:p>
          <a:p>
            <a:pPr marL="171450" indent="-171450">
              <a:buFont typeface="Arial" panose="020B0604020202020204" pitchFamily="34" charset="0"/>
              <a:buChar char="•"/>
            </a:pPr>
            <a:r>
              <a:rPr lang="fr-FR" sz="1050" dirty="0"/>
              <a:t>Aménagement des espaces de vie et de jeux</a:t>
            </a:r>
          </a:p>
          <a:p>
            <a:pPr marL="171450" indent="-171450">
              <a:buFont typeface="Arial" panose="020B0604020202020204" pitchFamily="34" charset="0"/>
              <a:buChar char="•"/>
            </a:pPr>
            <a:r>
              <a:rPr lang="fr-FR" sz="1050" dirty="0"/>
              <a:t>Accueil, surveillance des enfants et prise en compte de leurs besoins spécifiques</a:t>
            </a:r>
          </a:p>
          <a:p>
            <a:pPr marL="171450" indent="-171450">
              <a:buFont typeface="Arial" panose="020B0604020202020204" pitchFamily="34" charset="0"/>
              <a:buChar char="•"/>
            </a:pPr>
            <a:r>
              <a:rPr lang="fr-FR" sz="1050" dirty="0"/>
              <a:t>Mise en œuvre d'animations culturelles pour des enfants de petite, moyenne et grande section</a:t>
            </a:r>
          </a:p>
          <a:p>
            <a:pPr marL="171450" indent="-171450">
              <a:buFont typeface="Arial" panose="020B0604020202020204" pitchFamily="34" charset="0"/>
              <a:buChar char="•"/>
            </a:pPr>
            <a:r>
              <a:rPr lang="fr-FR" sz="1050" dirty="0"/>
              <a:t>Gestion des conflits</a:t>
            </a:r>
          </a:p>
          <a:p>
            <a:endParaRPr lang="fr-FR" sz="1050" dirty="0"/>
          </a:p>
          <a:p>
            <a:r>
              <a:rPr lang="fr-FR" sz="1050" b="1" dirty="0"/>
              <a:t>Animateur - Royal Kids (Septembre 2010 - Août 2011)</a:t>
            </a:r>
          </a:p>
          <a:p>
            <a:pPr marL="171450" indent="-171450">
              <a:buFont typeface="Arial" panose="020B0604020202020204" pitchFamily="34" charset="0"/>
              <a:buChar char="•"/>
            </a:pPr>
            <a:r>
              <a:rPr lang="fr-FR" sz="1050" dirty="0"/>
              <a:t>Accueil d'enfants de 3 à 5 ans</a:t>
            </a:r>
          </a:p>
          <a:p>
            <a:pPr marL="171450" indent="-171450">
              <a:buFont typeface="Arial" panose="020B0604020202020204" pitchFamily="34" charset="0"/>
              <a:buChar char="•"/>
            </a:pPr>
            <a:r>
              <a:rPr lang="fr-FR" sz="1050" dirty="0"/>
              <a:t>Mise en place d'animations ludiques et pédagogiques : concours de danse, courses, cache-cache, chasses au trésor, etc.</a:t>
            </a:r>
          </a:p>
          <a:p>
            <a:pPr marL="171450" indent="-171450">
              <a:buFont typeface="Arial" panose="020B0604020202020204" pitchFamily="34" charset="0"/>
              <a:buChar char="•"/>
            </a:pPr>
            <a:r>
              <a:rPr lang="fr-FR" sz="1050" dirty="0"/>
              <a:t>Préparation et organisation des anniversaires pour des groupes de 8 enfants maximum</a:t>
            </a:r>
          </a:p>
          <a:p>
            <a:pPr marL="171450" indent="-171450">
              <a:buFont typeface="Arial" panose="020B0604020202020204" pitchFamily="34" charset="0"/>
              <a:buChar char="•"/>
            </a:pPr>
            <a:r>
              <a:rPr lang="fr-FR" sz="1050" dirty="0"/>
              <a:t>Encadrement des goûters</a:t>
            </a:r>
          </a:p>
          <a:p>
            <a:pPr marL="171450" indent="-171450">
              <a:buFont typeface="Arial" panose="020B0604020202020204" pitchFamily="34" charset="0"/>
              <a:buChar char="•"/>
            </a:pPr>
            <a:r>
              <a:rPr lang="fr-FR" sz="1050" dirty="0"/>
              <a:t>Surveillance des enfants</a:t>
            </a:r>
          </a:p>
          <a:p>
            <a:pPr marL="171450" indent="-171450">
              <a:buFont typeface="Arial" panose="020B0604020202020204" pitchFamily="34" charset="0"/>
              <a:buChar char="•"/>
            </a:pPr>
            <a:r>
              <a:rPr lang="fr-FR" sz="1050" dirty="0"/>
              <a:t>Rangement et nettoyage des lieux</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20475" y="1756675"/>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23643" y="2915442"/>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80033" y="338885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34029" y="399350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42582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6519" y="375287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0453" y="428133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16437" y="297434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76750" y="459295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76750" y="4987289"/>
            <a:ext cx="2341563" cy="1530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Informatique : Excel, Word</a:t>
            </a:r>
          </a:p>
          <a:p>
            <a:pPr marL="171450" indent="-171450">
              <a:buFont typeface="Arial" panose="020B0604020202020204" pitchFamily="34" charset="0"/>
              <a:buChar char="•"/>
            </a:pPr>
            <a:r>
              <a:rPr lang="fr-FR" sz="1100" dirty="0"/>
              <a:t>Organisation : encadrement de groupes d'enfants de niveau maternelle durant 10 ans</a:t>
            </a:r>
          </a:p>
          <a:p>
            <a:pPr marL="171450" indent="-171450">
              <a:buFont typeface="Arial" panose="020B0604020202020204" pitchFamily="34" charset="0"/>
              <a:buChar char="•"/>
            </a:pPr>
            <a:r>
              <a:rPr lang="fr-FR" sz="1100" dirty="0"/>
              <a:t>Arts Plastiques : accompagnement des enfants dans leurs projets culturels (peinture, collages, etc.)</a:t>
            </a:r>
          </a:p>
          <a:p>
            <a:pPr marL="171450" indent="-171450">
              <a:buFont typeface="Arial" panose="020B0604020202020204" pitchFamily="34" charset="0"/>
              <a:buChar char="•"/>
            </a:pPr>
            <a:r>
              <a:rPr lang="fr-FR" sz="1100" dirty="0"/>
              <a:t>Storytelling : lecture de contes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39476" y="6611209"/>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36655" y="7026691"/>
            <a:ext cx="2341562" cy="914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Empathie</a:t>
            </a:r>
          </a:p>
          <a:p>
            <a:pPr marL="171450" indent="-171450">
              <a:buFont typeface="Arial" panose="020B0604020202020204" pitchFamily="34" charset="0"/>
              <a:buChar char="•"/>
            </a:pPr>
            <a:r>
              <a:rPr lang="fr-FR" sz="1100" dirty="0"/>
              <a:t>Bienveillance</a:t>
            </a:r>
          </a:p>
          <a:p>
            <a:pPr marL="171450" indent="-171450">
              <a:buFont typeface="Arial" panose="020B0604020202020204" pitchFamily="34" charset="0"/>
              <a:buChar char="•"/>
            </a:pPr>
            <a:r>
              <a:rPr lang="fr-FR" sz="1100" dirty="0"/>
              <a:t>Créativité</a:t>
            </a:r>
          </a:p>
          <a:p>
            <a:pPr marL="171450" indent="-171450">
              <a:buFont typeface="Arial" panose="020B0604020202020204" pitchFamily="34" charset="0"/>
              <a:buChar char="•"/>
            </a:pPr>
            <a:r>
              <a:rPr lang="fr-FR" sz="1100" dirty="0"/>
              <a:t>Endurance</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16267" y="811944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350225" y="8570925"/>
            <a:ext cx="2341562"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t>Littérature policière</a:t>
            </a:r>
          </a:p>
          <a:p>
            <a:pPr marL="171450" indent="-171450">
              <a:buFont typeface="Arial" panose="020B0604020202020204" pitchFamily="34" charset="0"/>
              <a:buChar char="•"/>
            </a:pPr>
            <a:r>
              <a:rPr lang="fr-FR" sz="1050" dirty="0"/>
              <a:t>Cinéma d'art et d'essai</a:t>
            </a:r>
          </a:p>
          <a:p>
            <a:pPr marL="171450" indent="-171450">
              <a:buFont typeface="Arial" panose="020B0604020202020204" pitchFamily="34" charset="0"/>
              <a:buChar char="•"/>
            </a:pPr>
            <a:r>
              <a:rPr lang="fr-FR" sz="1050" dirty="0"/>
              <a:t>Pêche à la mouche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79783" y="7584441"/>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91946" y="7934003"/>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3" name="Image 2" descr="Une image contenant personne, mur, intérieur, souriant&#10;&#10;Description générée automatiquement">
            <a:extLst>
              <a:ext uri="{FF2B5EF4-FFF2-40B4-BE49-F238E27FC236}">
                <a16:creationId xmlns:a16="http://schemas.microsoft.com/office/drawing/2014/main" id="{C83E6016-90E3-88B4-A6C7-99493945B28C}"/>
              </a:ext>
            </a:extLst>
          </p:cNvPr>
          <p:cNvPicPr>
            <a:picLocks noChangeAspect="1"/>
          </p:cNvPicPr>
          <p:nvPr/>
        </p:nvPicPr>
        <p:blipFill rotWithShape="1">
          <a:blip r:embed="rId7"/>
          <a:srcRect l="33742"/>
          <a:stretch/>
        </p:blipFill>
        <p:spPr>
          <a:xfrm>
            <a:off x="4666519" y="453749"/>
            <a:ext cx="1995348" cy="2010023"/>
          </a:xfrm>
          <a:prstGeom prst="ellipse">
            <a:avLst/>
          </a:prstGeom>
          <a:effectLst>
            <a:outerShdw blurRad="50800" dist="38100" dir="2700000" algn="tl" rotWithShape="0">
              <a:prstClr val="black">
                <a:alpha val="40000"/>
              </a:prstClr>
            </a:outerShdw>
          </a:effectLst>
        </p:spPr>
      </p:pic>
      <p:sp>
        <p:nvSpPr>
          <p:cNvPr id="4" name="ZoneTexte 3">
            <a:extLst>
              <a:ext uri="{FF2B5EF4-FFF2-40B4-BE49-F238E27FC236}">
                <a16:creationId xmlns:a16="http://schemas.microsoft.com/office/drawing/2014/main" id="{9D4927B9-0A14-DBC4-7BA5-1C66B0C960DE}"/>
              </a:ext>
            </a:extLst>
          </p:cNvPr>
          <p:cNvSpPr txBox="1"/>
          <p:nvPr/>
        </p:nvSpPr>
        <p:spPr>
          <a:xfrm>
            <a:off x="113196" y="8056223"/>
            <a:ext cx="3987309" cy="1223412"/>
          </a:xfrm>
          <a:prstGeom prst="rect">
            <a:avLst/>
          </a:prstGeom>
          <a:noFill/>
        </p:spPr>
        <p:txBody>
          <a:bodyPr wrap="square">
            <a:spAutoFit/>
          </a:bodyPr>
          <a:lstStyle/>
          <a:p>
            <a:pPr marL="171450" indent="-171450" algn="l">
              <a:buFont typeface="Arial" panose="020B0604020202020204" pitchFamily="34" charset="0"/>
              <a:buChar char="•"/>
            </a:pPr>
            <a:r>
              <a:rPr lang="fr-FR" sz="1050" b="0" i="0" dirty="0">
                <a:effectLst/>
                <a:latin typeface="Calibri" panose="020F0502020204030204" pitchFamily="34" charset="0"/>
                <a:cs typeface="Calibri" panose="020F0502020204030204" pitchFamily="34" charset="0"/>
              </a:rPr>
              <a:t>Brevet d’Aptitude aux Fonctions d’Animateur (Approfondissement : Petite Enfance) | CREPS, Bordeaux (2007)</a:t>
            </a:r>
          </a:p>
          <a:p>
            <a:pPr algn="l"/>
            <a:endParaRPr lang="fr-FR" sz="1050" b="0" i="0" dirty="0">
              <a:effectLst/>
              <a:latin typeface="Calibri" panose="020F0502020204030204" pitchFamily="34" charset="0"/>
              <a:cs typeface="Calibri" panose="020F0502020204030204" pitchFamily="34" charset="0"/>
            </a:endParaRPr>
          </a:p>
          <a:p>
            <a:pPr marL="171450" indent="-171450" algn="l">
              <a:buFont typeface="Arial" panose="020B0604020202020204" pitchFamily="34" charset="0"/>
              <a:buChar char="•"/>
            </a:pPr>
            <a:r>
              <a:rPr lang="fr-FR" sz="1050" b="0" i="0" dirty="0">
                <a:effectLst/>
                <a:latin typeface="Calibri" panose="020F0502020204030204" pitchFamily="34" charset="0"/>
                <a:cs typeface="Calibri" panose="020F0502020204030204" pitchFamily="34" charset="0"/>
              </a:rPr>
              <a:t>Baccalauréat Littéraire | Lycée Vaclav Havel, Bègles (2008)</a:t>
            </a:r>
          </a:p>
          <a:p>
            <a:pPr algn="l"/>
            <a:endParaRPr lang="fr-FR" sz="1050" b="0" i="0" dirty="0">
              <a:effectLst/>
              <a:latin typeface="Calibri" panose="020F0502020204030204" pitchFamily="34" charset="0"/>
              <a:cs typeface="Calibri" panose="020F0502020204030204" pitchFamily="34" charset="0"/>
            </a:endParaRPr>
          </a:p>
          <a:p>
            <a:pPr marL="171450" indent="-171450" algn="l">
              <a:buFont typeface="Arial" panose="020B0604020202020204" pitchFamily="34" charset="0"/>
              <a:buChar char="•"/>
            </a:pPr>
            <a:r>
              <a:rPr lang="fr-FR" sz="1050" b="0" i="0" dirty="0">
                <a:effectLst/>
                <a:latin typeface="Calibri" panose="020F0502020204030204" pitchFamily="34" charset="0"/>
                <a:cs typeface="Calibri" panose="020F0502020204030204" pitchFamily="34" charset="0"/>
              </a:rPr>
              <a:t>CAP Accompagnant Éducatif Petite Enfance (AEPE) | Greta Aquitaine (2010)</a:t>
            </a: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321</TotalTime>
  <Words>372</Words>
  <Application>Microsoft Macintosh PowerPoint</Application>
  <PresentationFormat>Format A4 (210 x 297 mm)</PresentationFormat>
  <Paragraphs>53</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19</cp:revision>
  <cp:lastPrinted>2022-05-25T13:38:42Z</cp:lastPrinted>
  <dcterms:created xsi:type="dcterms:W3CDTF">2022-05-25T13:38:28Z</dcterms:created>
  <dcterms:modified xsi:type="dcterms:W3CDTF">2022-08-08T19:45:06Z</dcterms:modified>
</cp:coreProperties>
</file>