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70"/>
    <p:restoredTop sz="96351"/>
  </p:normalViewPr>
  <p:slideViewPr>
    <p:cSldViewPr snapToGrid="0" snapToObjects="1" showGuides="1">
      <p:cViewPr varScale="1">
        <p:scale>
          <a:sx n="204" d="100"/>
          <a:sy n="204" d="100"/>
        </p:scale>
        <p:origin x="1664" y="21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4">
              <a:lumMod val="75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Sophie ANIMATRICE</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29502" y="949121"/>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Animatrice BAFA qualifiée et expérimentée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52986" y="1826010"/>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00" b="0" i="0" dirty="0">
                <a:solidFill>
                  <a:srgbClr val="000000"/>
                </a:solidFill>
                <a:effectLst/>
                <a:latin typeface="Calibri" panose="020F0502020204030204" pitchFamily="34" charset="0"/>
              </a:rPr>
              <a:t>Animatrice BAFA dynamique et créative, avec plus de 5 ans d'expérience dans l'animation de centres de loisirs et de camps de vacances. Passionnée par le développement et l'épanouissement des enfants, j'ai une approche pédagogique ludique et positive, créant des activités stimulantes et enrichissantes adaptées à tous les âges et niveaux de compétence.</a:t>
            </a: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34750" y="1383103"/>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52986" y="273891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52986" y="3266743"/>
            <a:ext cx="4104585" cy="291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Animatrice</a:t>
            </a:r>
            <a:r>
              <a:rPr lang="fr-FR" sz="1050" b="0" i="0" dirty="0">
                <a:solidFill>
                  <a:srgbClr val="000000"/>
                </a:solidFill>
                <a:effectLst/>
                <a:latin typeface="Calibri" panose="020F0502020204030204" pitchFamily="34" charset="0"/>
              </a:rPr>
              <a:t>, Centre de Loisirs de la Ville, Paris (2017 -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Planification et mise en œuvre d'activités variées et engageantes pour des groupes de 20 à 30 enfants âgés de 6 à 12 ans.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Supervision des activités en plein air et garantie de la sécurité des enfants.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Coordination des événements spéciaux et des excursions.</a:t>
            </a:r>
          </a:p>
          <a:p>
            <a:pPr algn="l"/>
            <a:endParaRPr lang="fr-FR" sz="1050" b="1"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Animatrice de Camp de Vacances</a:t>
            </a:r>
            <a:r>
              <a:rPr lang="fr-FR" sz="1050" b="0" i="0" dirty="0">
                <a:solidFill>
                  <a:srgbClr val="000000"/>
                </a:solidFill>
                <a:effectLst/>
                <a:latin typeface="Calibri" panose="020F0502020204030204" pitchFamily="34" charset="0"/>
              </a:rPr>
              <a:t>, Association Loisirs et Vacances, Normandie (Étés 2016 - 2019)</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Animation de groupes de 15 enfants âgés de 8 à 10 ans pendant les séjours de vacances d'été.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programmes d'activités ludiques et éducatives, comprenant des jeux, des activités artistiques et des sorties nature.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problèmes comportementaux de manière positive et constructive.</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30909" y="1760724"/>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08904" y="307956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22082" y="790421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52986" y="8376570"/>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Grande patience et capacité à travailler avec des enfants de tous âges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 relationnel, capacité à instaurer une relation de confiance avec les enfants et leurs parents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en 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Forte motivation et enthousiasme pour l'éducation non formelle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0306" y="612449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1392" y="43912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182376" y="825290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95976" y="50486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BAFA (Brevet d’Aptitude aux Fonctions d'Animateur)</a:t>
            </a:r>
            <a:r>
              <a:rPr lang="fr-FR" sz="1000" b="0" i="0" dirty="0">
                <a:solidFill>
                  <a:srgbClr val="000000"/>
                </a:solidFill>
                <a:effectLst/>
                <a:latin typeface="Calibri" panose="020F0502020204030204" pitchFamily="34" charset="0"/>
              </a:rPr>
              <a:t>, IFAJ, Paris (2016)</a:t>
            </a:r>
          </a:p>
          <a:p>
            <a:pPr marL="171450" indent="-171450" algn="l">
              <a:buFont typeface="Arial" panose="020B0604020202020204" pitchFamily="34" charset="0"/>
              <a:buChar char="•"/>
            </a:pPr>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Baccalauréat Littéraire</a:t>
            </a:r>
            <a:r>
              <a:rPr lang="fr-FR" sz="1000" b="0" i="0" dirty="0">
                <a:solidFill>
                  <a:srgbClr val="000000"/>
                </a:solidFill>
                <a:effectLst/>
                <a:latin typeface="Calibri" panose="020F0502020204030204" pitchFamily="34" charset="0"/>
              </a:rPr>
              <a:t>, Lycée Montaigne, Paris (2015)</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81614" y="630134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86866" y="6647551"/>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59527" y="6562709"/>
            <a:ext cx="4051046" cy="114891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concevoir et mettre en œuvre des programmes d'activités pour enfants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 connaissance des réglementations de sécurité et des premiers secours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dans la gestion de groupes d'enfants de divers âges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gérer les conflits et à résoudre les problèmes de manière efficace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08904" y="646882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37897" y="741563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09419" y="7835987"/>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Théâtre d'improvisation</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Randonnée et exploration de la nature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littérature jeunesse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pour des causes liées à l'éducation et à l'enfance</a:t>
            </a:r>
          </a:p>
        </p:txBody>
      </p:sp>
      <p:pic>
        <p:nvPicPr>
          <p:cNvPr id="23" name="Image 22" descr="Une image contenant Visage humain, personne, habits, lunettes&#10;&#10;Description générée automatiquement">
            <a:extLst>
              <a:ext uri="{FF2B5EF4-FFF2-40B4-BE49-F238E27FC236}">
                <a16:creationId xmlns:a16="http://schemas.microsoft.com/office/drawing/2014/main" id="{89216EFF-EE18-40E6-3455-022F60EBE555}"/>
              </a:ext>
            </a:extLst>
          </p:cNvPr>
          <p:cNvPicPr>
            <a:picLocks noChangeAspect="1"/>
          </p:cNvPicPr>
          <p:nvPr/>
        </p:nvPicPr>
        <p:blipFill rotWithShape="1">
          <a:blip r:embed="rId7"/>
          <a:srcRect l="32073" r="2023"/>
          <a:stretch/>
        </p:blipFill>
        <p:spPr>
          <a:xfrm>
            <a:off x="4741794" y="228452"/>
            <a:ext cx="1862649" cy="1886400"/>
          </a:xfrm>
          <a:prstGeom prst="ellipse">
            <a:avLst/>
          </a:prstGeom>
          <a:ln w="762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596</TotalTime>
  <Words>660</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88</cp:revision>
  <cp:lastPrinted>2022-05-25T13:38:42Z</cp:lastPrinted>
  <dcterms:created xsi:type="dcterms:W3CDTF">2022-05-25T13:38:28Z</dcterms:created>
  <dcterms:modified xsi:type="dcterms:W3CDTF">2023-05-30T13:01:16Z</dcterms:modified>
</cp:coreProperties>
</file>