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93"/>
    <p:restoredTop sz="96327"/>
  </p:normalViewPr>
  <p:slideViewPr>
    <p:cSldViewPr snapToGrid="0" snapToObjects="1" showGuides="1">
      <p:cViewPr varScale="1">
        <p:scale>
          <a:sx n="119" d="100"/>
          <a:sy n="119" d="100"/>
        </p:scale>
        <p:origin x="1520" y="19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07/08/2022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rgbClr val="FF0000">
              <a:alpha val="9019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Cathy </a:t>
            </a:r>
            <a:r>
              <a:rPr lang="fr-FR" sz="2800" b="1" dirty="0"/>
              <a:t>SOIGNEUSE</a:t>
            </a:r>
            <a:br>
              <a:rPr lang="fr-FR" sz="2800" dirty="0"/>
            </a:b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690121"/>
            <a:ext cx="4201184" cy="55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Aide-soignante dynamique et motivée, spécialisée dans le suivi des cancers </a:t>
            </a:r>
          </a:p>
          <a:p>
            <a:br>
              <a:rPr lang="fr-FR" dirty="0"/>
            </a:br>
            <a:endParaRPr lang="fr-FR" sz="1400" b="1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3" y="1784424"/>
            <a:ext cx="4071587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dirty="0"/>
              <a:t>Aide-soignante pendant plus de 10 ans à l’hôpital Paris Saint-Joseph, je souhaite occuper un poste similaire au CHU de Rouen et en particulier au Centre Henri-Becquerel. Ayant un sens aigu des relations humaines, la dignité des patients et leur bien-être sont mes priorités, sans oublier les règles d’hygiène.</a:t>
            </a:r>
          </a:p>
          <a:p>
            <a:br>
              <a:rPr lang="fr-FR" sz="1050" dirty="0"/>
            </a:br>
            <a:endParaRPr kumimoji="0" lang="fr-FR" altLang="fr-FR" sz="105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40" y="1354904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99" y="2715570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45" y="3179290"/>
            <a:ext cx="4249771" cy="4627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b="1" dirty="0"/>
              <a:t>04/2010 – 11/2020 : Hôpital Paris Saint-Joseph - Aide-soignante service oncologie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Relation étroite avec les patients, accompagnement des familles.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Prévention de la douleur pendant les soins pratiqués.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Recueil des informations et transmission aux professionnels médicaux et infirmiers.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Contrôle et maintien de la propreté, stérilisation des équipements et des locaux.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Accompagnement des stagiaires.</a:t>
            </a:r>
          </a:p>
          <a:p>
            <a:r>
              <a:rPr lang="fr-FR" sz="1050" dirty="0"/>
              <a:t> </a:t>
            </a:r>
          </a:p>
          <a:p>
            <a:r>
              <a:rPr lang="fr-FR" sz="1050" b="1" dirty="0"/>
              <a:t>09/2008 – 04/2010 : Hôpital Simone de Beauvoir – Paris  - Aide-soignante service dermatologie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Assistance des infirmiers/infirmières à la surveillance de l’état cutané.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Participation aux soins préventifs et curatifs des affectations cutanées et à l’éducation du patient.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Identification des signes cliniques et des principales affections cutanées.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Préparation préopératoire.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Contrôle du matériel médical.</a:t>
            </a:r>
          </a:p>
          <a:p>
            <a:endParaRPr lang="fr-FR" sz="1050" dirty="0"/>
          </a:p>
          <a:p>
            <a:r>
              <a:rPr lang="fr-FR" sz="1050" b="1" dirty="0"/>
              <a:t>07/2006 – 08/2008 : Hôpital universitaire Robert Debré – Paris - Aide-soignante de nuit</a:t>
            </a:r>
            <a:endParaRPr lang="fr-FR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des urgences nocturnes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Préservation du bien-être et de l’autonomie des patients (aide au coucher, distribution médicaments…).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Préparation du rapport quotidien sur l’évolution de l’état des patients pour transmission à l’équipe de jour.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Maintien de la propreté des chambres et des espaces de vie. 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52524" y="1686289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02439" y="3081156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033" y="338885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029" y="399350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582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19" y="375287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3" y="428133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29743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59295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987289"/>
            <a:ext cx="2341563" cy="1530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Coordination des soins.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Maîtrise de soi.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Souci du détail.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Prévention et gestion des maladies.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des priorités.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6646" y="6217196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293" y="6552158"/>
            <a:ext cx="2341562" cy="96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Attitude bienveillante.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Diététique.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Dynamique.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Sens du contact.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Mobile (permis B, véhicule).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5614" y="7568908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572" y="8020387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Randonnée pédestre.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Bénévolat auprès d’associations de seniors. 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10" y="7715611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90273" y="8065173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Zone de texte 31">
            <a:extLst>
              <a:ext uri="{FF2B5EF4-FFF2-40B4-BE49-F238E27FC236}">
                <a16:creationId xmlns:a16="http://schemas.microsoft.com/office/drawing/2014/main" id="{93C0B2C6-B34A-49AF-B564-B8724810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06" y="8163308"/>
            <a:ext cx="4075928" cy="1677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Juin 2006 : Obtention du Diplôme d’État d'aide-soignante en Île-de-France.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Septembre 2005 – juin 2006 : Préparation du Diplôme d’État d'aide-soignante à l’IFSI Mantes-la-Jolie.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Septembre 2003 – juin 2005 : Préparation du Diplôme d’État d'auxiliaire de vie sociale au centre 1901 Formation à Boulogne-Billancourt.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Calibri" panose="020F0502020204030204" pitchFamily="34" charset="0"/>
                <a:cs typeface="Calibri" panose="020F0502020204030204" pitchFamily="34" charset="0"/>
              </a:rPr>
              <a:t>Juin 2003 : Obtention du Bac ST2S (sciences et technologies de la santé et du social) au lycée Jacques Monod à Paris </a:t>
            </a:r>
          </a:p>
        </p:txBody>
      </p: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" name="Image 2" descr="Une image contenant personne, femme, habits, posant&#10;&#10;Description générée automatiquement">
            <a:extLst>
              <a:ext uri="{FF2B5EF4-FFF2-40B4-BE49-F238E27FC236}">
                <a16:creationId xmlns:a16="http://schemas.microsoft.com/office/drawing/2014/main" id="{7D5A1E47-AAC2-779C-047B-9899826B480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13471"/>
          <a:stretch/>
        </p:blipFill>
        <p:spPr>
          <a:xfrm>
            <a:off x="4443451" y="293895"/>
            <a:ext cx="2262025" cy="230246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794</TotalTime>
  <Words>408</Words>
  <Application>Microsoft Macintosh PowerPoint</Application>
  <PresentationFormat>Format A4 (210 x 297 mm)</PresentationFormat>
  <Paragraphs>53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31</cp:revision>
  <cp:lastPrinted>2022-05-25T13:38:42Z</cp:lastPrinted>
  <dcterms:created xsi:type="dcterms:W3CDTF">2022-05-25T13:38:28Z</dcterms:created>
  <dcterms:modified xsi:type="dcterms:W3CDTF">2022-08-07T17:08:43Z</dcterms:modified>
</cp:coreProperties>
</file>