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9C6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8"/>
    <p:restoredTop sz="96327"/>
  </p:normalViewPr>
  <p:slideViewPr>
    <p:cSldViewPr snapToGrid="0" snapToObjects="1" showGuides="1">
      <p:cViewPr varScale="1">
        <p:scale>
          <a:sx n="228" d="100"/>
          <a:sy n="228" d="100"/>
        </p:scale>
        <p:origin x="1728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iangle 15">
            <a:extLst>
              <a:ext uri="{FF2B5EF4-FFF2-40B4-BE49-F238E27FC236}">
                <a16:creationId xmlns:a16="http://schemas.microsoft.com/office/drawing/2014/main" id="{21719555-DA67-D9E1-EF94-09CE62809B2E}"/>
              </a:ext>
            </a:extLst>
          </p:cNvPr>
          <p:cNvSpPr/>
          <p:nvPr/>
        </p:nvSpPr>
        <p:spPr>
          <a:xfrm rot="10800000" flipV="1">
            <a:off x="3469408" y="9186113"/>
            <a:ext cx="3388592" cy="716277"/>
          </a:xfrm>
          <a:prstGeom prst="triangle">
            <a:avLst>
              <a:gd name="adj" fmla="val 7501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6941" y="6"/>
            <a:ext cx="2552700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56" y="858557"/>
            <a:ext cx="420118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ménagère expérimentée</a:t>
            </a:r>
            <a:endParaRPr lang="fr-FR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78" y="1871659"/>
            <a:ext cx="3954801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Avec 13 ans d'expérience dans le domaine du nettoyage et de l'aide à domicile, j'ai développé des compétences fortes en organisation, gestion du temps et attention aux détails. Reconnue pour ma fiabilité et mon autonomie, j'ai une vraie passion pour aider les autres à maintenir un environnement de vie propre et confortable.</a:t>
            </a: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45" y="1507171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20" y="2949799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77" y="3392398"/>
            <a:ext cx="4056237" cy="2461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ménagère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Société de Services à Domicile, Paris, 2012 - Présent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Nettoyage complet des domiciles des clients, y compris le dépoussiérage, le nettoyage des sols, des vitres, des sanitaires, la lessive et le repassage.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Assistance aux clients dans les tâches de la vie quotidienne, y compris la gestion des courses, la préparation des repas selon les besoins et préférences alimentaires des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Maintien d'un environnement de vie sûr et propre pour les clients âgés ou handicapés, en tenant compte de leurs spécificités et besoins.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l’entretien du linge de maison, du tri à la remise en place dans les placards.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Soutien apporté à une trentaine de clients réguliers, adaptant les méthodes de nettoyage aux demandes spécifiques de chaque client.</a:t>
            </a:r>
          </a:p>
          <a:p>
            <a:pPr algn="l"/>
            <a:endParaRPr lang="fr-FR" sz="11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1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ménagère</a:t>
            </a: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Entreprise de nettoyage, Paris, 2009 – 2012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Nettoyage et entretien de divers locaux professionnels, y compris les bureaux, les salles de réunion et les espaces communs.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Utilisation de divers équipements de nettoyage, y compris les aspirateurs industriels, les nettoyeurs à vapeur et les pulvérisateurs.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Respect scrupuleux des protocoles d’hygiène et de sécurité pour assurer un environnement sain.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Formée aux techniques de nettoyage écologiques, réduisant l'utilisation de produits chimiques agressifs de 30%.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Réputée pour ma rigueur et ma rapidité, j'ai souvent été chargée des espaces les plus grands et les plus fréquentés.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39429" y="1838556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19060" y="3315385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6692" y="325794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0688" y="386259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59" y="329491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78" y="362196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112" y="415042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096" y="283280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544" y="6268264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211" y="6738735"/>
            <a:ext cx="2273981" cy="72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Techniques de nettoyage et d'hygiène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produits d'entretien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utiliser différents types d'équipements de nettoyage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du temps et organisation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à la préparation des repas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975" y="4602157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975" y="5098961"/>
            <a:ext cx="2341562" cy="91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Autonomie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Fiabilité</a:t>
            </a:r>
            <a:endParaRPr lang="fr-FR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Discrétion</a:t>
            </a:r>
            <a:endParaRPr lang="fr-FR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du service et écoute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Patience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278" y="8664859"/>
            <a:ext cx="23742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46978" y="9006140"/>
            <a:ext cx="227763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418684" y="3178399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4456281" y="6603226"/>
            <a:ext cx="22389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471562" y="4988898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94963" y="9089841"/>
            <a:ext cx="3974115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Certification professionnelle d’aide à domicile, Institut de Formation Sociale, Paris, 2009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B059FED2-D3C1-FA81-CA40-201FCC0E24D0}"/>
              </a:ext>
            </a:extLst>
          </p:cNvPr>
          <p:cNvSpPr/>
          <p:nvPr/>
        </p:nvSpPr>
        <p:spPr>
          <a:xfrm flipV="1">
            <a:off x="1581571" y="3610"/>
            <a:ext cx="3629058" cy="716277"/>
          </a:xfrm>
          <a:prstGeom prst="triangle">
            <a:avLst>
              <a:gd name="adj" fmla="val 7501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5B81FADE-C08A-9057-2588-ECBC7E55E913}"/>
              </a:ext>
            </a:extLst>
          </p:cNvPr>
          <p:cNvSpPr/>
          <p:nvPr/>
        </p:nvSpPr>
        <p:spPr>
          <a:xfrm rot="1801801">
            <a:off x="4420871" y="-452389"/>
            <a:ext cx="2974491" cy="1282785"/>
          </a:xfrm>
          <a:prstGeom prst="triangle">
            <a:avLst>
              <a:gd name="adj" fmla="val 7501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Brice MENAGE</a:t>
            </a:r>
            <a:r>
              <a:rPr lang="fr-FR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475" y="8524798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4454175" y="8866079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460" y="8958774"/>
            <a:ext cx="2341563" cy="74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Jardinage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Randonnées</a:t>
            </a:r>
            <a:endParaRPr lang="fr-FR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</a:t>
            </a:r>
          </a:p>
        </p:txBody>
      </p:sp>
      <p:pic>
        <p:nvPicPr>
          <p:cNvPr id="11" name="Image 10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AACC3D61-C9CC-253B-BB84-AC91C55633F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125"/>
          <a:stretch/>
        </p:blipFill>
        <p:spPr>
          <a:xfrm>
            <a:off x="4444956" y="345605"/>
            <a:ext cx="2285478" cy="238818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873</TotalTime>
  <Words>397</Words>
  <Application>Microsoft Macintosh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65</cp:revision>
  <cp:lastPrinted>2022-05-25T13:38:42Z</cp:lastPrinted>
  <dcterms:created xsi:type="dcterms:W3CDTF">2022-05-25T13:38:28Z</dcterms:created>
  <dcterms:modified xsi:type="dcterms:W3CDTF">2023-06-27T14:36:29Z</dcterms:modified>
</cp:coreProperties>
</file>