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38"/>
    <p:restoredTop sz="96327"/>
  </p:normalViewPr>
  <p:slideViewPr>
    <p:cSldViewPr snapToGrid="0" snapToObjects="1" showGuides="1">
      <p:cViewPr>
        <p:scale>
          <a:sx n="185" d="100"/>
          <a:sy n="185" d="100"/>
        </p:scale>
        <p:origin x="1632" y="3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riangle 15">
            <a:extLst>
              <a:ext uri="{FF2B5EF4-FFF2-40B4-BE49-F238E27FC236}">
                <a16:creationId xmlns:a16="http://schemas.microsoft.com/office/drawing/2014/main" id="{21719555-DA67-D9E1-EF94-09CE62809B2E}"/>
              </a:ext>
            </a:extLst>
          </p:cNvPr>
          <p:cNvSpPr/>
          <p:nvPr/>
        </p:nvSpPr>
        <p:spPr>
          <a:xfrm rot="10800000" flipV="1">
            <a:off x="3469408" y="9186113"/>
            <a:ext cx="3388592" cy="716277"/>
          </a:xfrm>
          <a:prstGeom prst="triangle">
            <a:avLst>
              <a:gd name="adj" fmla="val 7501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31928" y="105156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Assistante Comptable - 13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6467" y="80850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54061" y="2207957"/>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i="0" dirty="0">
                <a:solidFill>
                  <a:srgbClr val="000000"/>
                </a:solidFill>
                <a:effectLst/>
                <a:latin typeface="Calibri" panose="020F0502020204030204" pitchFamily="34" charset="0"/>
              </a:rPr>
              <a:t>A</a:t>
            </a:r>
            <a:r>
              <a:rPr lang="fr-FR" sz="1100" b="0" i="0" dirty="0">
                <a:solidFill>
                  <a:srgbClr val="000000"/>
                </a:solidFill>
                <a:effectLst/>
                <a:latin typeface="Calibri" panose="020F0502020204030204" pitchFamily="34" charset="0"/>
              </a:rPr>
              <a:t>ssistante comptable qualifiée avec 13 ans d'expérience dans le secteur de la comptabilité. Connue pour ma précision, ma rigueur et mon sens de l'organisation. Mon expertise comprend la tenue de la comptabilité générale, la préparation des déclarations fiscales et le suivi des factures clients et fournisseurs.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1928" y="183684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6956" y="336950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59020" y="3826706"/>
            <a:ext cx="4056237" cy="338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Assistante comptable</a:t>
            </a:r>
            <a:r>
              <a:rPr lang="fr-FR" sz="1100" b="0" i="0" dirty="0">
                <a:solidFill>
                  <a:srgbClr val="000000"/>
                </a:solidFill>
                <a:effectLst/>
                <a:latin typeface="Calibri" panose="020F0502020204030204" pitchFamily="34" charset="0"/>
              </a:rPr>
              <a:t>, Cabinet d'Expertise Comptable ABC, Paris, 2014 – Présent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la comptabilité de divers clients (TPE et PME).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Préparation et suivi des factures, encaissements et paiements.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Établissement des déclarations fiscales (TVA, IS, CVAE).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Participation à la clôture des comptes annuels et préparation des bilans.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Collaboration étroite avec les experts-comptables du cabinet.</a:t>
            </a:r>
          </a:p>
          <a:p>
            <a:pPr algn="l"/>
            <a:endParaRPr lang="fr-FR" sz="1100" dirty="0">
              <a:solidFill>
                <a:srgbClr val="000000"/>
              </a:solidFill>
              <a:latin typeface="Calibri" panose="020F0502020204030204" pitchFamily="34" charset="0"/>
            </a:endParaRPr>
          </a:p>
          <a:p>
            <a:pPr algn="l"/>
            <a:r>
              <a:rPr lang="fr-FR" sz="1100" b="1" i="0" dirty="0">
                <a:solidFill>
                  <a:srgbClr val="000000"/>
                </a:solidFill>
                <a:effectLst/>
                <a:latin typeface="Calibri" panose="020F0502020204030204" pitchFamily="34" charset="0"/>
              </a:rPr>
              <a:t>Assistante comptable</a:t>
            </a:r>
            <a:r>
              <a:rPr lang="fr-FR" sz="1100" b="0" i="0" dirty="0">
                <a:solidFill>
                  <a:srgbClr val="000000"/>
                </a:solidFill>
                <a:effectLst/>
                <a:latin typeface="Calibri" panose="020F0502020204030204" pitchFamily="34" charset="0"/>
              </a:rPr>
              <a:t>, Entreprise DEF, Paris, 2009 – 2014</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Tenue de la comptabilité générale de l'entreprise.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des comptes clients et fournisseurs.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Suivi de la trésorerie et préparation des prévisionnels.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Participation à l'établissement des déclarations fiscales et sociales.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Assistance dans l'élaboration des budgets.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79212" y="217485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03325" y="372306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01119" y="806236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33210" y="8487599"/>
            <a:ext cx="4056237"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Maîtrise des logiciels de comptabilité (Sage, Ciel Compta)</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Connaissance de la législation fiscale et sociale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Tenue de la comptabilité générale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la trésorerie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Préparation des déclarations fiscales et sociales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9272" y="464413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9272" y="5140940"/>
            <a:ext cx="2341562" cy="1274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Sens de l'organisation et rigueur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Discrétion et respect de la confidentialité</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Autonomie et initiative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travailler en équipe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Bonnes capacités de communication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41443" y="6789848"/>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74143" y="7131129"/>
            <a:ext cx="3999668"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91856" y="8426827"/>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64859" y="503087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31928" y="7219652"/>
            <a:ext cx="4048260" cy="738664"/>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BTS Comptabilité et Gestion, Lycée Turgot, Paris, 2009</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Baccalauréat STMG (Sciences et Technologies du Management et de la Gestion), spécialité Gestion et Finance, Lycée Turgot, Paris, 2007</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4061" y="270607"/>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b="1" i="0" dirty="0">
                <a:solidFill>
                  <a:srgbClr val="000000"/>
                </a:solidFill>
                <a:effectLst/>
                <a:latin typeface="Calibri" panose="020F0502020204030204" pitchFamily="34" charset="0"/>
              </a:rPr>
              <a:t>Marie Dupont</a:t>
            </a:r>
            <a:r>
              <a:rPr lang="fr-FR" sz="2800" b="0" i="0" dirty="0">
                <a:solidFill>
                  <a:srgbClr val="000000"/>
                </a:solidFill>
                <a:effectLst/>
                <a:latin typeface="Calibri" panose="020F0502020204030204" pitchFamily="34" charset="0"/>
              </a:rPr>
              <a:t> </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379272" y="657075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11972" y="691203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83257" y="7004729"/>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Course à pied</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Cuisine (passion pour la pâtisserie)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(littérature contemporaine)</a:t>
            </a:r>
          </a:p>
        </p:txBody>
      </p:sp>
      <p:pic>
        <p:nvPicPr>
          <p:cNvPr id="11" name="Image 10" descr="Une image contenant Visage humain, personne, habits, lunettes&#10;&#10;Description générée automatiquement">
            <a:extLst>
              <a:ext uri="{FF2B5EF4-FFF2-40B4-BE49-F238E27FC236}">
                <a16:creationId xmlns:a16="http://schemas.microsoft.com/office/drawing/2014/main" id="{1F8C6CAC-AFA1-5C20-7D21-D40B1C87FC20}"/>
              </a:ext>
            </a:extLst>
          </p:cNvPr>
          <p:cNvPicPr>
            <a:picLocks noChangeAspect="1"/>
          </p:cNvPicPr>
          <p:nvPr/>
        </p:nvPicPr>
        <p:blipFill rotWithShape="1">
          <a:blip r:embed="rId7"/>
          <a:srcRect l="33210"/>
          <a:stretch/>
        </p:blipFill>
        <p:spPr>
          <a:xfrm>
            <a:off x="4436771" y="328566"/>
            <a:ext cx="2291125" cy="2289600"/>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896</TotalTime>
  <Words>318</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86</cp:revision>
  <cp:lastPrinted>2022-05-25T13:38:42Z</cp:lastPrinted>
  <dcterms:created xsi:type="dcterms:W3CDTF">2022-05-25T13:38:28Z</dcterms:created>
  <dcterms:modified xsi:type="dcterms:W3CDTF">2023-06-27T15:28:59Z</dcterms:modified>
</cp:coreProperties>
</file>