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9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9001"/>
    <a:srgbClr val="E9DAE1"/>
    <a:srgbClr val="D2ABAD"/>
    <a:srgbClr val="4372C5"/>
    <a:srgbClr val="FDF2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32"/>
    <p:restoredTop sz="96327"/>
  </p:normalViewPr>
  <p:slideViewPr>
    <p:cSldViewPr snapToGrid="0" snapToObjects="1" showGuides="1">
      <p:cViewPr varScale="1">
        <p:scale>
          <a:sx n="196" d="100"/>
          <a:sy n="196" d="100"/>
        </p:scale>
        <p:origin x="2256" y="16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27/04/2023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25824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27/04/2023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7056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27/04/2023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855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27/04/2023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9238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27/04/2023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7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27/04/2023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6967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27/04/2023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9434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27/04/2023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554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27/04/2023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9392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27/04/2023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28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A196F-2B0A-924F-9F94-33DF8C253705}" type="datetimeFigureOut">
              <a:rPr lang="fr-FR" smtClean="0"/>
              <a:t>27/04/2023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86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A196F-2B0A-924F-9F94-33DF8C253705}" type="datetimeFigureOut">
              <a:rPr lang="fr-FR" smtClean="0"/>
              <a:t>27/04/2023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6B50E-7BDC-DD40-A92B-E828D8F35D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892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7">
            <a:extLst>
              <a:ext uri="{FF2B5EF4-FFF2-40B4-BE49-F238E27FC236}">
                <a16:creationId xmlns:a16="http://schemas.microsoft.com/office/drawing/2014/main" id="{1F12A5C4-5DEF-0572-95A1-D02E6A5F00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4BFE5F-593D-B813-E528-26B0E1ECDF0A}"/>
              </a:ext>
            </a:extLst>
          </p:cNvPr>
          <p:cNvSpPr/>
          <p:nvPr/>
        </p:nvSpPr>
        <p:spPr>
          <a:xfrm>
            <a:off x="-12700" y="-748"/>
            <a:ext cx="2409825" cy="346583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A414B6E-193A-4548-A2E0-83DF3D0A027F}"/>
              </a:ext>
            </a:extLst>
          </p:cNvPr>
          <p:cNvSpPr/>
          <p:nvPr/>
        </p:nvSpPr>
        <p:spPr>
          <a:xfrm>
            <a:off x="-12700" y="3465082"/>
            <a:ext cx="2409825" cy="6453992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 dirty="0"/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8C41BEF0-D743-F9A5-70A8-8817BEFFAA64}"/>
              </a:ext>
            </a:extLst>
          </p:cNvPr>
          <p:cNvCxnSpPr>
            <a:cxnSpLocks/>
          </p:cNvCxnSpPr>
          <p:nvPr/>
        </p:nvCxnSpPr>
        <p:spPr>
          <a:xfrm>
            <a:off x="2392045" y="19050"/>
            <a:ext cx="0" cy="9880974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 de texte 48">
            <a:extLst>
              <a:ext uri="{FF2B5EF4-FFF2-40B4-BE49-F238E27FC236}">
                <a16:creationId xmlns:a16="http://schemas.microsoft.com/office/drawing/2014/main" id="{24F25D10-0C81-DF8D-19F3-CB126CD18B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5" y="59896"/>
            <a:ext cx="3573462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Fabrice </a:t>
            </a:r>
            <a:r>
              <a:rPr lang="fr-FR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</a:t>
            </a:r>
            <a:endParaRPr lang="fr-F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Zone de texte 12">
            <a:extLst>
              <a:ext uri="{FF2B5EF4-FFF2-40B4-BE49-F238E27FC236}">
                <a16:creationId xmlns:a16="http://schemas.microsoft.com/office/drawing/2014/main" id="{397B754D-9C9A-BF26-88CB-17AC04CA5D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6421" y="527366"/>
            <a:ext cx="4253433" cy="407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400" b="1" i="1" dirty="0"/>
              <a:t>Agent de production expérimenté avec 15 ans d'expérience dans le secteur industriel</a:t>
            </a:r>
            <a:endParaRPr lang="fr-FR" sz="1400" i="1" dirty="0"/>
          </a:p>
        </p:txBody>
      </p:sp>
      <p:sp>
        <p:nvSpPr>
          <p:cNvPr id="33" name="Zone de texte 35">
            <a:extLst>
              <a:ext uri="{FF2B5EF4-FFF2-40B4-BE49-F238E27FC236}">
                <a16:creationId xmlns:a16="http://schemas.microsoft.com/office/drawing/2014/main" id="{DD6F1F30-2E1F-F43B-73A0-7EA30DD5B3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9968" y="1500577"/>
            <a:ext cx="4088431" cy="109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00" dirty="0"/>
              <a:t>Expert en gestion des machines automatisées, contrôle qualité et optimisation des processus de production. Reconnu pour sa rigueur, son esprit d'équipe et sa capacité à former et encadrer les nouveaux employés. Souhaite apporter ses compétences et son expertise à un poste d'agent de production au sein d'une entreprise dynamique et innovante.</a:t>
            </a:r>
            <a:endParaRPr lang="fr-FR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Zone de texte 33">
            <a:extLst>
              <a:ext uri="{FF2B5EF4-FFF2-40B4-BE49-F238E27FC236}">
                <a16:creationId xmlns:a16="http://schemas.microsoft.com/office/drawing/2014/main" id="{D2FEC32A-0041-8AEA-EBC5-FBD3EF90FA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4563" y="1078193"/>
            <a:ext cx="3175000" cy="36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propos de moi</a:t>
            </a:r>
            <a:endParaRPr kumimoji="0" lang="fr-FR" altLang="fr-F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Zone de texte 29">
            <a:extLst>
              <a:ext uri="{FF2B5EF4-FFF2-40B4-BE49-F238E27FC236}">
                <a16:creationId xmlns:a16="http://schemas.microsoft.com/office/drawing/2014/main" id="{6D932C7E-A148-7449-7B69-48BEF39C36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5458" y="2411731"/>
            <a:ext cx="3175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Expériences Professionnelles</a:t>
            </a:r>
            <a:endParaRPr kumimoji="0" lang="fr-FR" altLang="fr-F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id="{129268B1-8236-AD19-8EC6-6EF28E3003A0}"/>
              </a:ext>
            </a:extLst>
          </p:cNvPr>
          <p:cNvCxnSpPr>
            <a:cxnSpLocks/>
          </p:cNvCxnSpPr>
          <p:nvPr/>
        </p:nvCxnSpPr>
        <p:spPr>
          <a:xfrm>
            <a:off x="2595813" y="1439898"/>
            <a:ext cx="4016743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4E0CA437-5C29-841A-EFE0-92CB56394FF2}"/>
              </a:ext>
            </a:extLst>
          </p:cNvPr>
          <p:cNvCxnSpPr>
            <a:cxnSpLocks/>
          </p:cNvCxnSpPr>
          <p:nvPr/>
        </p:nvCxnSpPr>
        <p:spPr>
          <a:xfrm>
            <a:off x="2672864" y="2749869"/>
            <a:ext cx="4003387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Zone de texte 21">
            <a:extLst>
              <a:ext uri="{FF2B5EF4-FFF2-40B4-BE49-F238E27FC236}">
                <a16:creationId xmlns:a16="http://schemas.microsoft.com/office/drawing/2014/main" id="{23511251-E14A-40C8-3C33-635D7ACF81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7195" y="2868221"/>
            <a:ext cx="4120373" cy="39756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r-FR" sz="1000" b="1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Mars 2022 – Aujourd’hui : AGENT DE PRODUCTION</a:t>
            </a:r>
            <a:br>
              <a:rPr lang="fr-FR" sz="10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fr-FR" sz="10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MANPOWER, Toulouse</a:t>
            </a:r>
          </a:p>
          <a:p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Responsable de l'assemblage des produits sur la chaîne de production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Contrôle qualité des produits finis et mise en œuvre des procédures de contrôle qualité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Augmentation de la productivité de la chaîne de production de 20% en optimisant les processus de travail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Formation et encadrement de 10 nouveaux employés, contribuant à renforcer l'esprit d'équipe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Respect des consignes de sécurité et des protocoles de travail</a:t>
            </a:r>
          </a:p>
          <a:p>
            <a:pPr lvl="0">
              <a:buSzPts val="1000"/>
              <a:tabLst>
                <a:tab pos="457200" algn="l"/>
              </a:tabLst>
            </a:pPr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fr-FR" sz="1000" b="1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Mars 20220– Mars 2022 : OPERATEUR DE PRODUCTION</a:t>
            </a:r>
            <a:br>
              <a:rPr lang="fr-FR" sz="10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fr-FR" sz="10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SYNERGEI SA, Toulouse</a:t>
            </a:r>
          </a:p>
          <a:p>
            <a:endParaRPr lang="fr-FR" sz="1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Opération des machines de production automatisée et maintenance préventive des équipements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Gestion des stocks et des approvisionnements, en collaboration avec le service logistique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Amélioration des procédures de contrôle qualité, réduisant le taux de défauts de 15%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Participation active à des projets d'amélioration continue et d'optimisation des processus de production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Collaboration avec les équipes de maintenance pour assurer le bon fonctionnement des équipements</a:t>
            </a:r>
          </a:p>
        </p:txBody>
      </p:sp>
      <p:sp>
        <p:nvSpPr>
          <p:cNvPr id="41" name="Zone de texte 11">
            <a:extLst>
              <a:ext uri="{FF2B5EF4-FFF2-40B4-BE49-F238E27FC236}">
                <a16:creationId xmlns:a16="http://schemas.microsoft.com/office/drawing/2014/main" id="{2FF78FB8-85AE-F164-F97C-942EDD8DED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887" y="4028957"/>
            <a:ext cx="2102582" cy="90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fr-FR" sz="1050" dirty="0">
                <a:solidFill>
                  <a:schemeClr val="bg1"/>
                </a:solidFill>
                <a:cs typeface="Times New Roman" panose="02020603050405020304" pitchFamily="18" charset="0"/>
              </a:rPr>
              <a:t>2019 - CAP Opérateur en fabrication industrielle - Lycée Sainte-Marie, Toulouse</a:t>
            </a:r>
          </a:p>
        </p:txBody>
      </p:sp>
      <p:sp>
        <p:nvSpPr>
          <p:cNvPr id="42" name="Cuadro de texto 24">
            <a:extLst>
              <a:ext uri="{FF2B5EF4-FFF2-40B4-BE49-F238E27FC236}">
                <a16:creationId xmlns:a16="http://schemas.microsoft.com/office/drawing/2014/main" id="{E0EC43BA-C099-9BC2-8380-9CB327A768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11" y="2069587"/>
            <a:ext cx="1933575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+336 01 02 03 04</a:t>
            </a:r>
            <a:endParaRPr kumimoji="0" lang="fr-FR" altLang="fr-FR" sz="1200" b="0" i="0" u="none" strike="noStrike" cap="none" normalizeH="0" baseline="0" dirty="0">
              <a:ln>
                <a:noFill/>
              </a:ln>
              <a:effectLst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err="1">
                <a:ln>
                  <a:noFill/>
                </a:ln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votre.nom.prenom@gnail.com</a:t>
            </a:r>
            <a:endParaRPr kumimoji="0" lang="fr-FR" altLang="fr-FR" sz="1200" b="0" i="0" u="none" strike="noStrike" cap="none" normalizeH="0" baseline="0" dirty="0">
              <a:ln>
                <a:noFill/>
              </a:ln>
              <a:effectLst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Marseille, France</a:t>
            </a:r>
            <a:endParaRPr kumimoji="0" lang="fr-FR" altLang="fr-FR" sz="1200" b="0" i="0" u="none" strike="noStrike" cap="none" normalizeH="0" baseline="0" dirty="0">
              <a:ln>
                <a:noFill/>
              </a:ln>
              <a:effectLst/>
              <a:ea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000" b="0" i="0" u="none" strike="noStrike" cap="none" normalizeH="0" baseline="0" dirty="0" err="1">
                <a:ln>
                  <a:noFill/>
                </a:ln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linkedin.com</a:t>
            </a:r>
            <a:r>
              <a:rPr kumimoji="0" lang="fr-FR" altLang="fr-FR" sz="10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/votre-profil</a:t>
            </a:r>
            <a:endParaRPr kumimoji="0" lang="fr-FR" altLang="fr-FR" sz="1200" b="0" i="0" u="none" strike="noStrike" cap="none" normalizeH="0" baseline="0" dirty="0">
              <a:ln>
                <a:noFill/>
              </a:ln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pic>
        <p:nvPicPr>
          <p:cNvPr id="43" name="Gráfico 15" descr="Marcador">
            <a:extLst>
              <a:ext uri="{FF2B5EF4-FFF2-40B4-BE49-F238E27FC236}">
                <a16:creationId xmlns:a16="http://schemas.microsoft.com/office/drawing/2014/main" id="{47C552E7-4EEB-88F3-8EC1-60CB5EB4DF48}"/>
              </a:ext>
            </a:extLst>
          </p:cNvPr>
          <p:cNvPicPr/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7156" y="2613092"/>
            <a:ext cx="219710" cy="219710"/>
          </a:xfrm>
          <a:prstGeom prst="rect">
            <a:avLst/>
          </a:prstGeom>
        </p:spPr>
      </p:pic>
      <p:pic>
        <p:nvPicPr>
          <p:cNvPr id="1041" name="Image 54">
            <a:extLst>
              <a:ext uri="{FF2B5EF4-FFF2-40B4-BE49-F238E27FC236}">
                <a16:creationId xmlns:a16="http://schemas.microsoft.com/office/drawing/2014/main" id="{047E79A4-3F80-592C-D4B8-0B38F46C2D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840" y="2105819"/>
            <a:ext cx="201613" cy="201613"/>
          </a:xfrm>
          <a:prstGeom prst="rect">
            <a:avLst/>
          </a:prstGeom>
          <a:noFill/>
        </p:spPr>
      </p:pic>
      <p:pic>
        <p:nvPicPr>
          <p:cNvPr id="1040" name="Image 53">
            <a:extLst>
              <a:ext uri="{FF2B5EF4-FFF2-40B4-BE49-F238E27FC236}">
                <a16:creationId xmlns:a16="http://schemas.microsoft.com/office/drawing/2014/main" id="{5971763B-D48A-EE6A-A59E-C08213FF25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286" y="2411731"/>
            <a:ext cx="171451" cy="171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9" name="Image 51">
            <a:extLst>
              <a:ext uri="{FF2B5EF4-FFF2-40B4-BE49-F238E27FC236}">
                <a16:creationId xmlns:a16="http://schemas.microsoft.com/office/drawing/2014/main" id="{48F689F9-F2D0-D9AD-BB63-9ED9A6CC88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205" y="2910998"/>
            <a:ext cx="169863" cy="169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Zone de texte 1">
            <a:extLst>
              <a:ext uri="{FF2B5EF4-FFF2-40B4-BE49-F238E27FC236}">
                <a16:creationId xmlns:a16="http://schemas.microsoft.com/office/drawing/2014/main" id="{A061B1A8-38DA-C2D2-72C3-84EF959B87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50" y="4773599"/>
            <a:ext cx="206057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Hobbies</a:t>
            </a:r>
            <a:endParaRPr kumimoji="0" lang="fr-FR" altLang="fr-FR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Zone de texte 2">
            <a:extLst>
              <a:ext uri="{FF2B5EF4-FFF2-40B4-BE49-F238E27FC236}">
                <a16:creationId xmlns:a16="http://schemas.microsoft.com/office/drawing/2014/main" id="{D13A504A-1A98-AE6B-171B-9BD56DDBFD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996" y="5234442"/>
            <a:ext cx="2095501" cy="1519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050" dirty="0">
                <a:solidFill>
                  <a:schemeClr val="bg1"/>
                </a:solidFill>
                <a:cs typeface="Times New Roman" panose="02020603050405020304" pitchFamily="18" charset="0"/>
              </a:rPr>
              <a:t>Bénévolat auprès d'associations pour l'inclusion des personnes en situation de handicap</a:t>
            </a:r>
          </a:p>
          <a:p>
            <a:pPr marL="17145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050" dirty="0">
                <a:solidFill>
                  <a:schemeClr val="bg1"/>
                </a:solidFill>
                <a:cs typeface="Times New Roman" panose="02020603050405020304" pitchFamily="18" charset="0"/>
              </a:rPr>
              <a:t>Randonnées et activités de plein air</a:t>
            </a:r>
          </a:p>
          <a:p>
            <a:pPr marL="171450" indent="-17145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fr-FR" sz="1050" dirty="0">
                <a:solidFill>
                  <a:schemeClr val="bg1"/>
                </a:solidFill>
                <a:cs typeface="Times New Roman" panose="02020603050405020304" pitchFamily="18" charset="0"/>
              </a:rPr>
              <a:t>Lecture et littérature</a:t>
            </a:r>
          </a:p>
        </p:txBody>
      </p:sp>
      <p:sp>
        <p:nvSpPr>
          <p:cNvPr id="48" name="Zone de texte 38">
            <a:extLst>
              <a:ext uri="{FF2B5EF4-FFF2-40B4-BE49-F238E27FC236}">
                <a16:creationId xmlns:a16="http://schemas.microsoft.com/office/drawing/2014/main" id="{444A2DC7-EF6B-15C8-72E0-158574367D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140" y="6478001"/>
            <a:ext cx="1990725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Langues</a:t>
            </a:r>
            <a:endParaRPr kumimoji="0" lang="fr-FR" altLang="fr-FR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Zone de texte 37">
            <a:extLst>
              <a:ext uri="{FF2B5EF4-FFF2-40B4-BE49-F238E27FC236}">
                <a16:creationId xmlns:a16="http://schemas.microsoft.com/office/drawing/2014/main" id="{E6619FBD-2846-376D-A157-86E34B2480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604" y="6929178"/>
            <a:ext cx="2109788" cy="874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Français : langue maternelle</a:t>
            </a:r>
            <a:endParaRPr lang="fr-FR" altLang="fr-FR" sz="1050" dirty="0">
              <a:solidFill>
                <a:schemeClr val="bg1"/>
              </a:solidFill>
              <a:ea typeface="Calibri" panose="020F0502020204030204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105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Anglais : courant (TOEFL score: 110/120)</a:t>
            </a:r>
            <a:endParaRPr kumimoji="0" lang="fr-FR" altLang="fr-FR" sz="105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56" name="Rectangle 33">
            <a:extLst>
              <a:ext uri="{FF2B5EF4-FFF2-40B4-BE49-F238E27FC236}">
                <a16:creationId xmlns:a16="http://schemas.microsoft.com/office/drawing/2014/main" id="{5EC7B20D-5C11-3A93-B7C6-86150736F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57" name="Rectangle 53">
            <a:extLst>
              <a:ext uri="{FF2B5EF4-FFF2-40B4-BE49-F238E27FC236}">
                <a16:creationId xmlns:a16="http://schemas.microsoft.com/office/drawing/2014/main" id="{EABEB5F0-C27C-FC7C-EB5F-50D119EBDB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fr-F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fr-FR" altLang="fr-FR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54">
            <a:extLst>
              <a:ext uri="{FF2B5EF4-FFF2-40B4-BE49-F238E27FC236}">
                <a16:creationId xmlns:a16="http://schemas.microsoft.com/office/drawing/2014/main" id="{65C59C59-CF3E-5709-C4C6-CAC20C55DE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440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Zone de texte 17">
            <a:extLst>
              <a:ext uri="{FF2B5EF4-FFF2-40B4-BE49-F238E27FC236}">
                <a16:creationId xmlns:a16="http://schemas.microsoft.com/office/drawing/2014/main" id="{EDDB5601-72CE-6F2D-93A5-AA4A11893C7E}"/>
              </a:ext>
            </a:extLst>
          </p:cNvPr>
          <p:cNvSpPr txBox="1"/>
          <p:nvPr/>
        </p:nvSpPr>
        <p:spPr>
          <a:xfrm>
            <a:off x="2554463" y="6912631"/>
            <a:ext cx="2025650" cy="334645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one de texte 2">
            <a:extLst>
              <a:ext uri="{FF2B5EF4-FFF2-40B4-BE49-F238E27FC236}">
                <a16:creationId xmlns:a16="http://schemas.microsoft.com/office/drawing/2014/main" id="{CDB44E94-07E0-F3F1-5FEB-72CF843F68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8485" y="7343216"/>
            <a:ext cx="4047956" cy="20896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Maîtrise des machines de production automatisée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Connaissance des normes de qualité et des procédures de contrôle qualité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Compétences en maintenance et réparation d'équipements industriels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Gestion des stocks et logistique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Capacité à travailler en équipe et à collaborer avec des collègues de différents services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Aptitude à résoudre les problèmes et à prendre des initiatives pour améliorer les processus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Excellente gestion du temps et respect des délais de production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sz="1000" dirty="0"/>
              <a:t>Connaissance des consignes de sécurité et des protocoles de travail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9A957C10-B2EC-D441-1C2F-C6C1519B0773}"/>
              </a:ext>
            </a:extLst>
          </p:cNvPr>
          <p:cNvCxnSpPr>
            <a:cxnSpLocks/>
          </p:cNvCxnSpPr>
          <p:nvPr/>
        </p:nvCxnSpPr>
        <p:spPr>
          <a:xfrm>
            <a:off x="2608481" y="7240290"/>
            <a:ext cx="3960776" cy="7946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 2" descr="Une image contenant personne&#10;&#10;Description générée automatiquement">
            <a:extLst>
              <a:ext uri="{FF2B5EF4-FFF2-40B4-BE49-F238E27FC236}">
                <a16:creationId xmlns:a16="http://schemas.microsoft.com/office/drawing/2014/main" id="{BD485CF6-107D-05F3-1F99-CBFAA41E35D3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b="33563"/>
          <a:stretch/>
        </p:blipFill>
        <p:spPr>
          <a:xfrm>
            <a:off x="245444" y="126826"/>
            <a:ext cx="1815791" cy="1807421"/>
          </a:xfrm>
          <a:prstGeom prst="ellipse">
            <a:avLst/>
          </a:prstGeom>
          <a:ln w="25400">
            <a:solidFill>
              <a:schemeClr val="bg1"/>
            </a:solidFill>
          </a:ln>
        </p:spPr>
      </p:pic>
      <p:sp>
        <p:nvSpPr>
          <p:cNvPr id="4" name="Zone de texte 1">
            <a:extLst>
              <a:ext uri="{FF2B5EF4-FFF2-40B4-BE49-F238E27FC236}">
                <a16:creationId xmlns:a16="http://schemas.microsoft.com/office/drawing/2014/main" id="{C9E4EDFC-A4BA-51B4-0BED-9B889D012E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290" y="3651589"/>
            <a:ext cx="2060575" cy="33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Formations</a:t>
            </a:r>
            <a:endParaRPr kumimoji="0" lang="fr-FR" altLang="fr-FR" sz="16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232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259" y="689300"/>
            <a:ext cx="6043484" cy="8491464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22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22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22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220" dirty="0" err="1"/>
              <a:t>Créeruncv.com</a:t>
            </a:r>
            <a:r>
              <a:rPr lang="fr-FR" sz="2220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6481805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588</TotalTime>
  <Words>664</Words>
  <Application>Microsoft Macintosh PowerPoint</Application>
  <PresentationFormat>Format A4 (210 x 297 mm)</PresentationFormat>
  <Paragraphs>82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46</cp:revision>
  <cp:lastPrinted>2022-05-25T13:38:42Z</cp:lastPrinted>
  <dcterms:created xsi:type="dcterms:W3CDTF">2022-05-25T13:38:28Z</dcterms:created>
  <dcterms:modified xsi:type="dcterms:W3CDTF">2023-04-26T23:06:57Z</dcterms:modified>
</cp:coreProperties>
</file>