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63"/>
    <p:restoredTop sz="96327"/>
  </p:normalViewPr>
  <p:slideViewPr>
    <p:cSldViewPr snapToGrid="0" snapToObjects="1" showGuides="1">
      <p:cViewPr varScale="1">
        <p:scale>
          <a:sx n="159" d="100"/>
          <a:sy n="159" d="100"/>
        </p:scale>
        <p:origin x="240" y="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20/06/2024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20/06/2024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20/06/2024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20/06/2024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20/06/2024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20/06/2024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20/06/2024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20/06/2024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20/06/2024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20/06/2024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20/06/2024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20/06/2024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6941" y="6"/>
            <a:ext cx="2552700" cy="9905994"/>
          </a:xfrm>
          <a:prstGeom prst="rect">
            <a:avLst/>
          </a:prstGeom>
          <a:solidFill>
            <a:schemeClr val="bg1">
              <a:lumMod val="50000"/>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82302" y="821649"/>
            <a:ext cx="4201184"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i="0" dirty="0">
                <a:solidFill>
                  <a:srgbClr val="000000"/>
                </a:solidFill>
                <a:effectLst/>
                <a:latin typeface="Calibri" panose="020F0502020204030204" pitchFamily="34" charset="0"/>
              </a:rPr>
              <a:t>Agent Polyvalent Expérimenté avec 15 ans de Service Diversifié</a:t>
            </a:r>
            <a:endParaRPr lang="fr-FR"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119365" y="1774569"/>
            <a:ext cx="3954801"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0" i="0" dirty="0">
                <a:solidFill>
                  <a:srgbClr val="000000"/>
                </a:solidFill>
                <a:effectLst/>
                <a:latin typeface="Calibri" panose="020F0502020204030204" pitchFamily="34" charset="0"/>
              </a:rPr>
              <a:t>Agent polyvalent dévoué avec une expérience variée de 15 ans dans plusieurs secteurs. Expert en adaptabilité, avec une solide compétence en résolution de problèmes et un engagement profond envers l'efficacité et la satisfaction du client. Capable de jongler avec plusieurs tâches en même temps tout en maintenant un haut niveau de professionnalisme et d'attention aux détails.</a:t>
            </a:r>
            <a:br>
              <a:rPr lang="fr-FR" sz="1100" dirty="0"/>
            </a:br>
            <a:endParaRPr kumimoji="0" lang="fr-FR" altLang="fr-FR" sz="11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97232" y="1410081"/>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114157" y="282455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21514" y="3267157"/>
            <a:ext cx="4056237" cy="2461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100" b="1" i="0" dirty="0">
                <a:solidFill>
                  <a:srgbClr val="000000"/>
                </a:solidFill>
                <a:effectLst/>
                <a:latin typeface="Calibri" panose="020F0502020204030204" pitchFamily="34" charset="0"/>
              </a:rPr>
              <a:t>Agent Polyvalent, Supermarché De La Ville, Ville, France (2008 - 2013)</a:t>
            </a:r>
            <a:endParaRPr lang="fr-FR" sz="1100" dirty="0">
              <a:solidFill>
                <a:srgbClr val="000000"/>
              </a:solidFill>
              <a:latin typeface="Calibri" panose="020F0502020204030204" pitchFamily="34" charset="0"/>
            </a:endParaRP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Au sein de cette grande surface, j'ai pu développer des compétences diverses et variées, notamment dans l'accueil client, la gestion de stock, l'entretien des espaces de vente, et le réassortiment des produits. Mes responsabilités comprenaient :</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Gérer le service client, ce qui incluait répondre aux questions des clients, les diriger vers les produits souhaités et résoudre les éventuels problèmes.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Traiter les livraisons et maintenir la gestion des stocks, en veillant à ce que tous les articles soient correctement stockés et facilement accessibles.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Assurer la propreté et l'ordre des rayons en nettoyant régulièrement et en réorganisant les produits pour un aspect visuel attrayant.</a:t>
            </a:r>
          </a:p>
          <a:p>
            <a:pPr algn="l"/>
            <a:endParaRPr lang="fr-FR" sz="1100" b="1" i="0" dirty="0">
              <a:solidFill>
                <a:srgbClr val="000000"/>
              </a:solidFill>
              <a:effectLst/>
              <a:latin typeface="Calibri" panose="020F0502020204030204" pitchFamily="34" charset="0"/>
            </a:endParaRPr>
          </a:p>
          <a:p>
            <a:pPr algn="l"/>
            <a:r>
              <a:rPr lang="fr-FR" sz="1100" b="1" i="0" dirty="0">
                <a:solidFill>
                  <a:srgbClr val="000000"/>
                </a:solidFill>
                <a:effectLst/>
                <a:latin typeface="Calibri" panose="020F0502020204030204" pitchFamily="34" charset="0"/>
              </a:rPr>
              <a:t>Agent Polyvalent, Restaurant La Bonne Table, Ville, France (2013 - 2018)</a:t>
            </a:r>
            <a:endParaRPr lang="fr-FR" sz="110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Durant ces cinq années, j'ai travaillé dans un restaurant réputé de ma ville, en tant qu'agent polyvalent. Cette expérience m'a permis de développer mes compétences en restauration, en service à la clientèle, et en gestion de tâches multiples. Mes responsabilités étaient :</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Assurer le service en salle, la prise de commandes et le service des plats.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Effectuer des tâches de cuisine de base, telles que la préparation des ingrédients et la cuisson des plats simples.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Veiller à la propreté du restaurant, y compris la salle à manger, la cuisine, et les zones de préparation des aliments.</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Participer à la gestion des stocks et des commandes de produits alimentaires.</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44516" y="1741466"/>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48697" y="3190144"/>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696692" y="325794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450688" y="386259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64859" y="329491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178" y="362196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87112" y="415042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333096" y="2832803"/>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82302" y="8598034"/>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137268" y="9087480"/>
            <a:ext cx="3936508" cy="725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Service à la clientèle exceptionnel.</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Gestion de caisse et de stock.</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Fortes compétences en communication verbale et écrite.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397025" y="616325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367387" y="6637288"/>
            <a:ext cx="2341562" cy="1130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Hautement adaptable et flexible.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Attitude positive et orientée vers le service.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Capable de gérer efficacement le stress et de travailler dans un environnement au rythme rapide.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364325" y="7921771"/>
            <a:ext cx="23742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397025" y="8263052"/>
            <a:ext cx="2277634"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cxnSp>
        <p:nvCxnSpPr>
          <p:cNvPr id="3" name="Conector recto 36">
            <a:extLst>
              <a:ext uri="{FF2B5EF4-FFF2-40B4-BE49-F238E27FC236}">
                <a16:creationId xmlns:a16="http://schemas.microsoft.com/office/drawing/2014/main" id="{D69FD046-5797-81EA-5302-D96DB89761DA}"/>
              </a:ext>
            </a:extLst>
          </p:cNvPr>
          <p:cNvCxnSpPr>
            <a:cxnSpLocks/>
          </p:cNvCxnSpPr>
          <p:nvPr/>
        </p:nvCxnSpPr>
        <p:spPr>
          <a:xfrm>
            <a:off x="4418684" y="3178399"/>
            <a:ext cx="2255975" cy="0"/>
          </a:xfrm>
          <a:prstGeom prst="line">
            <a:avLst/>
          </a:prstGeom>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172338" y="8951971"/>
            <a:ext cx="3958040" cy="0"/>
          </a:xfrm>
          <a:prstGeom prst="line">
            <a:avLst/>
          </a:prstGeom>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452974" y="6527226"/>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345011" y="8346753"/>
            <a:ext cx="2317732" cy="900246"/>
          </a:xfrm>
          <a:prstGeom prst="rect">
            <a:avLst/>
          </a:prstGeom>
          <a:noFill/>
        </p:spPr>
        <p:txBody>
          <a:bodyPr wrap="square">
            <a:spAutoFit/>
          </a:bodyPr>
          <a:lstStyle/>
          <a:p>
            <a:pPr marL="171450" indent="-171450" algn="l">
              <a:buFont typeface="Arial" panose="020B0604020202020204" pitchFamily="34" charset="0"/>
              <a:buChar char="•"/>
            </a:pPr>
            <a:r>
              <a:rPr lang="fr-FR" sz="1050" b="1" i="0" dirty="0">
                <a:solidFill>
                  <a:srgbClr val="000000"/>
                </a:solidFill>
                <a:effectLst/>
                <a:latin typeface="Calibri" panose="020F0502020204030204" pitchFamily="34" charset="0"/>
              </a:rPr>
              <a:t>Certificat d'Aptitude Professionnelle (CAP) Agent Polyvalent de Restauration</a:t>
            </a:r>
            <a:r>
              <a:rPr lang="fr-FR" sz="1050" b="0" i="0" dirty="0">
                <a:solidFill>
                  <a:srgbClr val="000000"/>
                </a:solidFill>
                <a:effectLst/>
                <a:latin typeface="Calibri" panose="020F0502020204030204" pitchFamily="34" charset="0"/>
              </a:rPr>
              <a:t>, Lycée Professionnel Paul Valéry, Paris, 2003.</a:t>
            </a:r>
          </a:p>
        </p:txBody>
      </p:sp>
      <p:sp>
        <p:nvSpPr>
          <p:cNvPr id="13" name="Triangle 12">
            <a:extLst>
              <a:ext uri="{FF2B5EF4-FFF2-40B4-BE49-F238E27FC236}">
                <a16:creationId xmlns:a16="http://schemas.microsoft.com/office/drawing/2014/main" id="{B059FED2-D3C1-FA81-CA40-201FCC0E24D0}"/>
              </a:ext>
            </a:extLst>
          </p:cNvPr>
          <p:cNvSpPr/>
          <p:nvPr/>
        </p:nvSpPr>
        <p:spPr>
          <a:xfrm flipV="1">
            <a:off x="1581571" y="3610"/>
            <a:ext cx="3629058" cy="716277"/>
          </a:xfrm>
          <a:prstGeom prst="triangle">
            <a:avLst>
              <a:gd name="adj" fmla="val 75016"/>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riangle 13">
            <a:extLst>
              <a:ext uri="{FF2B5EF4-FFF2-40B4-BE49-F238E27FC236}">
                <a16:creationId xmlns:a16="http://schemas.microsoft.com/office/drawing/2014/main" id="{5B81FADE-C08A-9057-2588-ECBC7E55E913}"/>
              </a:ext>
            </a:extLst>
          </p:cNvPr>
          <p:cNvSpPr/>
          <p:nvPr/>
        </p:nvSpPr>
        <p:spPr>
          <a:xfrm rot="1801801">
            <a:off x="4420871" y="-452389"/>
            <a:ext cx="2974491" cy="1282785"/>
          </a:xfrm>
          <a:prstGeom prst="triangle">
            <a:avLst>
              <a:gd name="adj" fmla="val 75016"/>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i="0" dirty="0">
                <a:solidFill>
                  <a:srgbClr val="000000"/>
                </a:solidFill>
                <a:effectLst/>
                <a:latin typeface="Calibri" panose="020F0502020204030204" pitchFamily="34" charset="0"/>
              </a:rPr>
              <a:t>Michel</a:t>
            </a:r>
            <a:r>
              <a:rPr lang="fr-FR" sz="2800" b="1" i="0" dirty="0">
                <a:solidFill>
                  <a:srgbClr val="000000"/>
                </a:solidFill>
                <a:effectLst/>
                <a:latin typeface="Calibri" panose="020F0502020204030204" pitchFamily="34" charset="0"/>
              </a:rPr>
              <a:t> POLYVALENCE</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4417564" y="4585004"/>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4450264" y="4926285"/>
            <a:ext cx="2255975" cy="0"/>
          </a:xfrm>
          <a:prstGeom prst="line">
            <a:avLst/>
          </a:prstGeom>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4356927" y="5050291"/>
            <a:ext cx="2341563" cy="1473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Pratique régulière du football.</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Passionné de musique et de guitare.</a:t>
            </a:r>
          </a:p>
          <a:p>
            <a:pPr marL="171450" indent="-171450" algn="l">
              <a:buFont typeface="Arial" panose="020B0604020202020204" pitchFamily="34" charset="0"/>
              <a:buChar char="•"/>
            </a:pPr>
            <a:r>
              <a:rPr lang="fr-FR" sz="1100" b="0" i="0" dirty="0">
                <a:solidFill>
                  <a:srgbClr val="000000"/>
                </a:solidFill>
                <a:effectLst/>
                <a:latin typeface="Calibri" panose="020F0502020204030204" pitchFamily="34" charset="0"/>
              </a:rPr>
              <a:t>Cuisine et découverte de nouvelles recettes.</a:t>
            </a:r>
          </a:p>
        </p:txBody>
      </p:sp>
      <p:pic>
        <p:nvPicPr>
          <p:cNvPr id="8" name="Image 7" descr="Une image contenant Visage humain, personne, sourire, habits&#10;&#10;Description générée automatiquement">
            <a:extLst>
              <a:ext uri="{FF2B5EF4-FFF2-40B4-BE49-F238E27FC236}">
                <a16:creationId xmlns:a16="http://schemas.microsoft.com/office/drawing/2014/main" id="{0EBF99E2-132D-9F52-56F6-A6A4559E2EA3}"/>
              </a:ext>
            </a:extLst>
          </p:cNvPr>
          <p:cNvPicPr>
            <a:picLocks noChangeAspect="1"/>
          </p:cNvPicPr>
          <p:nvPr/>
        </p:nvPicPr>
        <p:blipFill rotWithShape="1">
          <a:blip r:embed="rId7"/>
          <a:srcRect l="33210"/>
          <a:stretch/>
        </p:blipFill>
        <p:spPr>
          <a:xfrm>
            <a:off x="4652154" y="671069"/>
            <a:ext cx="1831304" cy="1830084"/>
          </a:xfrm>
          <a:prstGeom prst="rect">
            <a:avLst/>
          </a:prstGeom>
          <a:ln w="38100">
            <a:solidFill>
              <a:schemeClr val="bg1"/>
            </a:solidFill>
          </a:ln>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862</TotalTime>
  <Words>466</Words>
  <Application>Microsoft Macintosh PowerPoint</Application>
  <PresentationFormat>Format A4 (210 x 297 mm)</PresentationFormat>
  <Paragraphs>38</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51</cp:revision>
  <cp:lastPrinted>2022-05-25T13:38:42Z</cp:lastPrinted>
  <dcterms:created xsi:type="dcterms:W3CDTF">2022-05-25T13:38:28Z</dcterms:created>
  <dcterms:modified xsi:type="dcterms:W3CDTF">2024-06-20T10:12:01Z</dcterms:modified>
</cp:coreProperties>
</file>