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5"/>
    <p:restoredTop sz="96327"/>
  </p:normalViewPr>
  <p:slideViewPr>
    <p:cSldViewPr snapToGrid="0" snapToObjects="1" showGuides="1">
      <p:cViewPr varScale="1">
        <p:scale>
          <a:sx n="165" d="100"/>
          <a:sy n="165" d="100"/>
        </p:scale>
        <p:origin x="4888" y="21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82302" y="821649"/>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i="0" dirty="0">
                <a:solidFill>
                  <a:srgbClr val="000000"/>
                </a:solidFill>
                <a:effectLst/>
                <a:latin typeface="Calibri" panose="020F0502020204030204" pitchFamily="34" charset="0"/>
              </a:rPr>
              <a:t>Agent de nettoyage expérimenté</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19365" y="1774569"/>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Avec 15 ans d'expérience dans l'industrie de la propreté, je suis experte en techniques de nettoyage et d'entretien des espaces. Rigoureuse, autonome et ayant le souci du détail, j'assure la propreté des locaux et la satisfaction des clients avec professionnalisme et discrétion.</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97232" y="141008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4157" y="282455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0637" y="3309626"/>
            <a:ext cx="4056237" cy="246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effectLst/>
              </a:rPr>
              <a:t>Agent de Nettoyage</a:t>
            </a:r>
            <a:r>
              <a:rPr lang="fr-FR" sz="1100" b="0" i="0" dirty="0">
                <a:effectLst/>
              </a:rPr>
              <a:t>, Entreprise Nettoyage Efficace, Paris | 2012 - Présent</a:t>
            </a:r>
          </a:p>
          <a:p>
            <a:pPr marL="285750" indent="-285750">
              <a:buFont typeface="Arial" panose="020B0604020202020204" pitchFamily="34" charset="0"/>
              <a:buChar char="•"/>
            </a:pPr>
            <a:r>
              <a:rPr lang="fr-FR" sz="1100" b="0" i="0" dirty="0">
                <a:effectLst/>
              </a:rPr>
              <a:t>Entretien de bureaux, espaces communs et sanitaires pour plusieurs clients professionnels</a:t>
            </a:r>
          </a:p>
          <a:p>
            <a:pPr marL="285750" indent="-285750">
              <a:buFont typeface="Arial" panose="020B0604020202020204" pitchFamily="34" charset="0"/>
              <a:buChar char="•"/>
            </a:pPr>
            <a:r>
              <a:rPr lang="fr-FR" sz="1100" b="0" i="0" dirty="0">
                <a:effectLst/>
              </a:rPr>
              <a:t>Mise en œuvre de protocoles de nettoyage spécifiques en fonction des exigences des clients</a:t>
            </a:r>
          </a:p>
          <a:p>
            <a:pPr marL="285750" indent="-285750">
              <a:buFont typeface="Arial" panose="020B0604020202020204" pitchFamily="34" charset="0"/>
              <a:buChar char="•"/>
            </a:pPr>
            <a:r>
              <a:rPr lang="fr-FR" sz="1100" b="0" i="0" dirty="0">
                <a:effectLst/>
              </a:rPr>
              <a:t>Utilisation de produits de nettoyage écologiques pour réduire l'impact environnemental</a:t>
            </a:r>
          </a:p>
          <a:p>
            <a:pPr marL="285750" indent="-285750">
              <a:buFont typeface="Arial" panose="020B0604020202020204" pitchFamily="34" charset="0"/>
              <a:buChar char="•"/>
            </a:pPr>
            <a:r>
              <a:rPr lang="fr-FR" sz="1100" b="0" i="0" dirty="0">
                <a:effectLst/>
              </a:rPr>
              <a:t>Responsable de l'entretien de l'équipement de nettoyage</a:t>
            </a:r>
          </a:p>
          <a:p>
            <a:pPr algn="l"/>
            <a:endParaRPr lang="fr-FR" sz="1100" b="1" i="0" dirty="0">
              <a:effectLst/>
            </a:endParaRPr>
          </a:p>
          <a:p>
            <a:pPr algn="l"/>
            <a:r>
              <a:rPr lang="fr-FR" sz="1100" b="1" i="0" dirty="0">
                <a:effectLst/>
              </a:rPr>
              <a:t>Agent de Nettoyage</a:t>
            </a:r>
            <a:r>
              <a:rPr lang="fr-FR" sz="1100" b="0" i="0" dirty="0">
                <a:effectLst/>
              </a:rPr>
              <a:t>, Société Propreté Parfaite, Paris | 2008 - 2012</a:t>
            </a:r>
          </a:p>
          <a:p>
            <a:pPr marL="285750" indent="-285750">
              <a:buFont typeface="Arial" panose="020B0604020202020204" pitchFamily="34" charset="0"/>
              <a:buChar char="•"/>
            </a:pPr>
            <a:r>
              <a:rPr lang="fr-FR" sz="1100" b="0" i="0" dirty="0">
                <a:effectLst/>
              </a:rPr>
              <a:t>Nettoyage de différents types de surfaces, y compris les sols, les murs et les vitres</a:t>
            </a:r>
          </a:p>
          <a:p>
            <a:pPr marL="285750" indent="-285750">
              <a:buFont typeface="Arial" panose="020B0604020202020204" pitchFamily="34" charset="0"/>
              <a:buChar char="•"/>
            </a:pPr>
            <a:r>
              <a:rPr lang="fr-FR" sz="1100" b="0" i="0" dirty="0">
                <a:effectLst/>
              </a:rPr>
              <a:t>Maintien d'un environnement propre et sûr pour les occupants de l'immeuble</a:t>
            </a:r>
          </a:p>
          <a:p>
            <a:pPr marL="285750" indent="-285750">
              <a:buFont typeface="Arial" panose="020B0604020202020204" pitchFamily="34" charset="0"/>
              <a:buChar char="•"/>
            </a:pPr>
            <a:r>
              <a:rPr lang="fr-FR" sz="1100" b="0" i="0" dirty="0">
                <a:effectLst/>
              </a:rPr>
              <a:t>Réalisation de travaux de nettoyage en profondeur pour les nouveaux clients</a:t>
            </a:r>
          </a:p>
          <a:p>
            <a:endParaRPr lang="fr-FR" sz="1100" dirty="0"/>
          </a:p>
          <a:p>
            <a:r>
              <a:rPr lang="fr-FR" sz="1100" b="1" i="0" dirty="0">
                <a:effectLst/>
              </a:rPr>
              <a:t>Agent d'Entretien</a:t>
            </a:r>
            <a:r>
              <a:rPr lang="fr-FR" sz="1100" b="0" i="0" dirty="0">
                <a:effectLst/>
              </a:rPr>
              <a:t>, Compagnie Nettoyage Impeccable, Paris | 2005 - 2008</a:t>
            </a:r>
          </a:p>
          <a:p>
            <a:pPr marL="285750" indent="-285750">
              <a:buFont typeface="Arial" panose="020B0604020202020204" pitchFamily="34" charset="0"/>
              <a:buChar char="•"/>
            </a:pPr>
            <a:r>
              <a:rPr lang="fr-FR" sz="1100" b="0" i="0" dirty="0">
                <a:effectLst/>
              </a:rPr>
              <a:t>Maintien de la propreté des chambres d'hôtel, y compris le changement de linge de lit et le nettoyage des sanitaires</a:t>
            </a:r>
          </a:p>
          <a:p>
            <a:pPr marL="285750" indent="-285750">
              <a:buFont typeface="Arial" panose="020B0604020202020204" pitchFamily="34" charset="0"/>
              <a:buChar char="•"/>
            </a:pPr>
            <a:r>
              <a:rPr lang="fr-FR" sz="1100" b="0" i="0" dirty="0">
                <a:effectLst/>
              </a:rPr>
              <a:t>Fourniture d'un service de blanchisserie pour les clients de l'hôtel</a:t>
            </a:r>
          </a:p>
          <a:p>
            <a:pPr marL="285750" indent="-285750">
              <a:buFont typeface="Arial" panose="020B0604020202020204" pitchFamily="34" charset="0"/>
              <a:buChar char="•"/>
            </a:pPr>
            <a:r>
              <a:rPr lang="fr-FR" sz="1100" b="0" i="0" dirty="0">
                <a:effectLst/>
              </a:rPr>
              <a:t>Collaboration avec l'équipe de réception pour assurer la satisfaction des clients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44516" y="174146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8697" y="319014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19365" y="804311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74331" y="8532564"/>
            <a:ext cx="3936508" cy="1045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Maîtrise des techniques de nettoyage et d'entretien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Connaissance des produits de nettoyage et de leurs usages appropriés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Utilisation d'équipements de nettoyage spécialisés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Respect des normes de santé et de sécurité</a:t>
            </a:r>
          </a:p>
          <a:p>
            <a:pPr marL="171450" indent="-171450" algn="l">
              <a:buFont typeface="Arial" panose="020B0604020202020204" pitchFamily="34" charset="0"/>
              <a:buChar char="•"/>
            </a:pPr>
            <a:endParaRPr lang="fr-FR" sz="1100" b="0" i="0" dirty="0">
              <a:solidFill>
                <a:srgbClr val="000000"/>
              </a:solidFill>
              <a:effectLst/>
              <a:latin typeface="Calibri" panose="020F0502020204030204" pitchFamily="34" charset="0"/>
            </a:endParaRP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11145" y="666507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81507" y="7170088"/>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Souci du détail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Fiabilité</a:t>
            </a:r>
            <a:endParaRPr lang="fr-FR" sz="11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Autonomie</a:t>
            </a:r>
            <a:endParaRPr lang="fr-FR" sz="11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Discrétion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364325" y="8180851"/>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397025" y="8522132"/>
            <a:ext cx="227763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09401" y="8397055"/>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67094" y="702905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345011" y="8605833"/>
            <a:ext cx="2317732" cy="577081"/>
          </a:xfrm>
          <a:prstGeom prst="rect">
            <a:avLst/>
          </a:prstGeom>
          <a:noFill/>
        </p:spPr>
        <p:txBody>
          <a:bodyPr wrap="square">
            <a:spAutoFit/>
          </a:bodyPr>
          <a:lstStyle/>
          <a:p>
            <a:pPr marL="171450" indent="-171450">
              <a:buFont typeface="Arial" panose="020B0604020202020204" pitchFamily="34" charset="0"/>
              <a:buChar char="•"/>
            </a:pPr>
            <a:r>
              <a:rPr lang="fr-FR" sz="1050" b="1" i="0" dirty="0">
                <a:solidFill>
                  <a:srgbClr val="000000"/>
                </a:solidFill>
                <a:effectLst/>
                <a:latin typeface="Calibri" panose="020F0502020204030204" pitchFamily="34" charset="0"/>
              </a:rPr>
              <a:t>Certificat professionnel d'agent de propreté et d'hygiène</a:t>
            </a:r>
            <a:r>
              <a:rPr lang="fr-FR" sz="1050" b="0" i="0" dirty="0">
                <a:solidFill>
                  <a:srgbClr val="000000"/>
                </a:solidFill>
                <a:effectLst/>
                <a:latin typeface="Calibri" panose="020F0502020204030204" pitchFamily="34" charset="0"/>
              </a:rPr>
              <a:t> - CFA Propreté INHNI, Paris, 2005</a:t>
            </a:r>
            <a:endParaRPr lang="fr-FR" sz="1050" dirty="0"/>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Jean</a:t>
            </a:r>
            <a:r>
              <a:rPr lang="fr-FR" sz="2800" b="1" dirty="0"/>
              <a:t> NETTOYEUR</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17564" y="458500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50264" y="492628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56927" y="5050291"/>
            <a:ext cx="2341563" cy="1473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Randonnée en montagne pour maintenir une bonne forme physique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Bénévolat pour des opérations de nettoyage de quartier</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Jardinage pour la détente et le contact avec la nature</a:t>
            </a:r>
          </a:p>
        </p:txBody>
      </p:sp>
      <p:pic>
        <p:nvPicPr>
          <p:cNvPr id="17" name="Image 16" descr="Une image contenant personne, Visage humain, bâtiment, sourire&#10;&#10;Description générée automatiquement">
            <a:extLst>
              <a:ext uri="{FF2B5EF4-FFF2-40B4-BE49-F238E27FC236}">
                <a16:creationId xmlns:a16="http://schemas.microsoft.com/office/drawing/2014/main" id="{B209FA3E-8CE4-B6A0-DD5F-02B42CB3B255}"/>
              </a:ext>
            </a:extLst>
          </p:cNvPr>
          <p:cNvPicPr>
            <a:picLocks noChangeAspect="1"/>
          </p:cNvPicPr>
          <p:nvPr/>
        </p:nvPicPr>
        <p:blipFill rotWithShape="1">
          <a:blip r:embed="rId7"/>
          <a:srcRect l="29674" r="4741"/>
          <a:stretch/>
        </p:blipFill>
        <p:spPr>
          <a:xfrm>
            <a:off x="4417564" y="586133"/>
            <a:ext cx="2156257" cy="219435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847</TotalTime>
  <Words>329</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46</cp:revision>
  <cp:lastPrinted>2022-05-25T13:38:42Z</cp:lastPrinted>
  <dcterms:created xsi:type="dcterms:W3CDTF">2022-05-25T13:38:28Z</dcterms:created>
  <dcterms:modified xsi:type="dcterms:W3CDTF">2023-06-27T11:16:04Z</dcterms:modified>
</cp:coreProperties>
</file>