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60"/>
    <p:restoredTop sz="96327"/>
  </p:normalViewPr>
  <p:slideViewPr>
    <p:cSldViewPr snapToGrid="0" snapToObjects="1" showGuides="1">
      <p:cViewPr>
        <p:scale>
          <a:sx n="188" d="100"/>
          <a:sy n="188" d="100"/>
        </p:scale>
        <p:origin x="1312" y="-6160"/>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22/07/2022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22/07/2022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22/07/2022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22/07/2022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22/07/2022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22/07/2022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22/07/2022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22/07/2022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4462" y="0"/>
            <a:ext cx="2552700" cy="9905994"/>
          </a:xfrm>
          <a:prstGeom prst="rect">
            <a:avLst/>
          </a:prstGeom>
          <a:solidFill>
            <a:schemeClr val="bg2">
              <a:lumMod val="10000"/>
              <a:alpha val="2598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9201" y="92791"/>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a:t>Michel </a:t>
            </a:r>
            <a:r>
              <a:rPr lang="fr-FR" sz="2800" b="1" dirty="0"/>
              <a:t>IMMO</a:t>
            </a:r>
            <a:br>
              <a:rPr lang="fr-FR" sz="2800" dirty="0"/>
            </a:b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02439" y="690121"/>
            <a:ext cx="4201184" cy="6705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Agent immobilier sénior - Expert en vente de biens immobiliers sur l'Orléanais</a:t>
            </a:r>
          </a:p>
        </p:txBody>
      </p:sp>
      <p:sp>
        <p:nvSpPr>
          <p:cNvPr id="63" name="Google Shape;61;p14">
            <a:extLst>
              <a:ext uri="{FF2B5EF4-FFF2-40B4-BE49-F238E27FC236}">
                <a16:creationId xmlns:a16="http://schemas.microsoft.com/office/drawing/2014/main" id="{4291EC86-6739-24A3-D0C6-49F4137ADE81}"/>
              </a:ext>
            </a:extLst>
          </p:cNvPr>
          <p:cNvSpPr/>
          <p:nvPr/>
        </p:nvSpPr>
        <p:spPr>
          <a:xfrm>
            <a:off x="236649" y="586133"/>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89103" y="1803931"/>
            <a:ext cx="4010235"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dirty="0"/>
              <a:t>Après 15 ans d'expérience professionnelle en transaction immobilière au sein de plusieurs agences et études notariales, je souhaiterais rejoindre une nouvelle équipe dans des fonctions d'encadrement. Je serais ravi de transmettre et de partager mon dynamisme afin de relever de nouveaux défis.</a:t>
            </a:r>
          </a:p>
          <a:p>
            <a:br>
              <a:rPr lang="fr-FR" sz="1050" dirty="0"/>
            </a:br>
            <a:endParaRPr kumimoji="0" lang="fr-FR" altLang="fr-FR" sz="105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22404" y="1439443"/>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96501" y="2867976"/>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72988" y="3325176"/>
            <a:ext cx="4106936" cy="3826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b="1" dirty="0"/>
              <a:t>03/2013 à ce jour : </a:t>
            </a:r>
            <a:r>
              <a:rPr lang="fr-FR" sz="1050" b="1" dirty="0" err="1"/>
              <a:t>Orpi-Valrim</a:t>
            </a:r>
            <a:r>
              <a:rPr lang="fr-FR" sz="1050" b="1" dirty="0"/>
              <a:t> Olivet - Agent immobilier - Conseiller en transaction</a:t>
            </a:r>
            <a:endParaRPr lang="fr-FR" sz="1050" dirty="0"/>
          </a:p>
          <a:p>
            <a:pPr marL="171450" indent="-171450">
              <a:buFont typeface="Arial" panose="020B0604020202020204" pitchFamily="34" charset="0"/>
              <a:buChar char="•"/>
            </a:pPr>
            <a:r>
              <a:rPr lang="fr-FR" sz="1050" dirty="0"/>
              <a:t>Chasse de biens à vendre - secteur Orléans Sud</a:t>
            </a:r>
          </a:p>
          <a:p>
            <a:pPr marL="171450" indent="-171450">
              <a:buFont typeface="Arial" panose="020B0604020202020204" pitchFamily="34" charset="0"/>
              <a:buChar char="•"/>
            </a:pPr>
            <a:r>
              <a:rPr lang="fr-FR" sz="1050" dirty="0"/>
              <a:t>Estimation : appartements, maisons, biens d'exception</a:t>
            </a:r>
          </a:p>
          <a:p>
            <a:pPr marL="171450" indent="-171450">
              <a:buFont typeface="Arial" panose="020B0604020202020204" pitchFamily="34" charset="0"/>
              <a:buChar char="•"/>
            </a:pPr>
            <a:r>
              <a:rPr lang="fr-FR" sz="1050" dirty="0"/>
              <a:t>Communication et visites : mise en valeur des biens à vendre</a:t>
            </a:r>
          </a:p>
          <a:p>
            <a:pPr marL="171450" indent="-171450">
              <a:buFont typeface="Arial" panose="020B0604020202020204" pitchFamily="34" charset="0"/>
              <a:buChar char="•"/>
            </a:pPr>
            <a:r>
              <a:rPr lang="fr-FR" sz="1050" dirty="0"/>
              <a:t>Visites : présentation des biens, conseils</a:t>
            </a:r>
          </a:p>
          <a:p>
            <a:pPr marL="171450" indent="-171450">
              <a:buFont typeface="Arial" panose="020B0604020202020204" pitchFamily="34" charset="0"/>
              <a:buChar char="•"/>
            </a:pPr>
            <a:r>
              <a:rPr lang="fr-FR" sz="1050" dirty="0"/>
              <a:t>Conseils et négociations</a:t>
            </a:r>
          </a:p>
          <a:p>
            <a:pPr marL="171450" indent="-171450">
              <a:buFont typeface="Arial" panose="020B0604020202020204" pitchFamily="34" charset="0"/>
              <a:buChar char="•"/>
            </a:pPr>
            <a:r>
              <a:rPr lang="fr-FR" sz="1050" dirty="0"/>
              <a:t>Suivi de clientèle : conseils, constitution du dossier des acheteurs/vendeurs, suivi promesse de vente et acte notarié</a:t>
            </a:r>
          </a:p>
          <a:p>
            <a:pPr marL="171450" indent="-171450">
              <a:buFont typeface="Arial" panose="020B0604020202020204" pitchFamily="34" charset="0"/>
              <a:buChar char="•"/>
            </a:pPr>
            <a:endParaRPr lang="fr-FR" sz="1050" dirty="0"/>
          </a:p>
          <a:p>
            <a:r>
              <a:rPr lang="fr-FR" sz="1050" b="1" dirty="0"/>
              <a:t>01/2008 à 03/2013 : Côté Sologne Immobilier La Ferté Saint-Aubin</a:t>
            </a:r>
            <a:br>
              <a:rPr lang="fr-FR" sz="1050" b="1" dirty="0"/>
            </a:br>
            <a:r>
              <a:rPr lang="fr-FR" sz="1050" b="1" dirty="0"/>
              <a:t>Consultant transactions immobilières</a:t>
            </a:r>
            <a:endParaRPr lang="fr-FR" sz="1050" dirty="0"/>
          </a:p>
          <a:p>
            <a:pPr marL="171450" indent="-171450">
              <a:buFont typeface="Arial" panose="020B0604020202020204" pitchFamily="34" charset="0"/>
              <a:buChar char="•"/>
            </a:pPr>
            <a:r>
              <a:rPr lang="fr-FR" sz="1050" dirty="0"/>
              <a:t>Spécialité terrains et biens d'exception</a:t>
            </a:r>
          </a:p>
          <a:p>
            <a:pPr marL="171450" indent="-171450">
              <a:buFont typeface="Arial" panose="020B0604020202020204" pitchFamily="34" charset="0"/>
              <a:buChar char="•"/>
            </a:pPr>
            <a:r>
              <a:rPr lang="fr-FR" sz="1050" dirty="0"/>
              <a:t>Estimations et mises en vente</a:t>
            </a:r>
          </a:p>
          <a:p>
            <a:pPr marL="171450" indent="-171450">
              <a:buFont typeface="Arial" panose="020B0604020202020204" pitchFamily="34" charset="0"/>
              <a:buChar char="•"/>
            </a:pPr>
            <a:r>
              <a:rPr lang="fr-FR" sz="1050" dirty="0"/>
              <a:t>Visites</a:t>
            </a:r>
          </a:p>
          <a:p>
            <a:pPr marL="171450" indent="-171450">
              <a:buFont typeface="Arial" panose="020B0604020202020204" pitchFamily="34" charset="0"/>
              <a:buChar char="•"/>
            </a:pPr>
            <a:r>
              <a:rPr lang="fr-FR" sz="1050" dirty="0"/>
              <a:t>Conseils et suivi des dossiers (vendeurs/acheteurs)</a:t>
            </a:r>
          </a:p>
          <a:p>
            <a:pPr marL="171450" indent="-171450">
              <a:buFont typeface="Arial" panose="020B0604020202020204" pitchFamily="34" charset="0"/>
              <a:buChar char="•"/>
            </a:pPr>
            <a:endParaRPr lang="fr-FR" sz="1050" dirty="0"/>
          </a:p>
          <a:p>
            <a:r>
              <a:rPr lang="fr-FR" sz="1050" b="1" dirty="0"/>
              <a:t>09/2006 à 01/2008 : Agent immobilier indépendant - Sologne</a:t>
            </a:r>
            <a:endParaRPr lang="fr-FR" sz="1050" dirty="0"/>
          </a:p>
          <a:p>
            <a:pPr marL="171450" indent="-171450">
              <a:buFont typeface="Arial" panose="020B0604020202020204" pitchFamily="34" charset="0"/>
              <a:buChar char="•"/>
            </a:pPr>
            <a:r>
              <a:rPr lang="fr-FR" sz="1050" dirty="0"/>
              <a:t>Recherche de biens à vendre</a:t>
            </a:r>
          </a:p>
          <a:p>
            <a:pPr marL="171450" indent="-171450">
              <a:buFont typeface="Arial" panose="020B0604020202020204" pitchFamily="34" charset="0"/>
              <a:buChar char="•"/>
            </a:pPr>
            <a:r>
              <a:rPr lang="fr-FR" sz="1050" dirty="0"/>
              <a:t>Estimations</a:t>
            </a:r>
          </a:p>
          <a:p>
            <a:pPr marL="171450" indent="-171450">
              <a:buFont typeface="Arial" panose="020B0604020202020204" pitchFamily="34" charset="0"/>
              <a:buChar char="•"/>
            </a:pPr>
            <a:r>
              <a:rPr lang="fr-FR" sz="1050" dirty="0"/>
              <a:t>Visites</a:t>
            </a:r>
          </a:p>
          <a:p>
            <a:pPr marL="171450" indent="-171450">
              <a:buFont typeface="Arial" panose="020B0604020202020204" pitchFamily="34" charset="0"/>
              <a:buChar char="•"/>
            </a:pPr>
            <a:r>
              <a:rPr lang="fr-FR" sz="1050" dirty="0"/>
              <a:t>Conseils et suivi des dossiers d'acquisition</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69688" y="1770828"/>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31041" y="3233562"/>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80033" y="3001282"/>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634029" y="3605925"/>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3038248"/>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66519" y="3365294"/>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70453" y="3893753"/>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516437" y="2586769"/>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515599" y="4267239"/>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464280" y="4660460"/>
            <a:ext cx="2341563" cy="20343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Connaissances sectorielles approfondies de la zone Orléans Sud / Sologne : prix, secteur, réseau de contacts...</a:t>
            </a:r>
          </a:p>
          <a:p>
            <a:pPr marL="171450" indent="-171450">
              <a:buFont typeface="Arial" panose="020B0604020202020204" pitchFamily="34" charset="0"/>
              <a:buChar char="•"/>
            </a:pPr>
            <a:r>
              <a:rPr lang="fr-FR" sz="1050" dirty="0"/>
              <a:t>Management : encadrement de stagiaires</a:t>
            </a:r>
          </a:p>
          <a:p>
            <a:pPr marL="171450" indent="-171450">
              <a:buFont typeface="Arial" panose="020B0604020202020204" pitchFamily="34" charset="0"/>
              <a:buChar char="•"/>
            </a:pPr>
            <a:r>
              <a:rPr lang="fr-FR" sz="1050" dirty="0"/>
              <a:t>Langues : français (langue maternelle), anglais (B1)</a:t>
            </a:r>
          </a:p>
          <a:p>
            <a:pPr marL="171450" indent="-171450">
              <a:buFont typeface="Arial" panose="020B0604020202020204" pitchFamily="34" charset="0"/>
              <a:buChar char="•"/>
            </a:pPr>
            <a:r>
              <a:rPr lang="fr-FR" sz="1050" dirty="0"/>
              <a:t>Informatique : Certification Google Analytics (2020), WordPress (bon niveau), tableurs et traitements de texte (Excel, Word, PowerPoint...)</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427008" y="6892735"/>
            <a:ext cx="2341562" cy="74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412443" y="7285954"/>
            <a:ext cx="2341562" cy="2034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Ténacité et appétence pour les challenges de haut niveau</a:t>
            </a:r>
          </a:p>
          <a:p>
            <a:pPr marL="171450" indent="-171450">
              <a:buFont typeface="Arial" panose="020B0604020202020204" pitchFamily="34" charset="0"/>
              <a:buChar char="•"/>
            </a:pPr>
            <a:r>
              <a:rPr lang="fr-FR" sz="1050" dirty="0"/>
              <a:t>Agilité à trouver de nouveaux axes de vente</a:t>
            </a:r>
          </a:p>
          <a:p>
            <a:pPr marL="171450" indent="-171450">
              <a:buFont typeface="Arial" panose="020B0604020202020204" pitchFamily="34" charset="0"/>
              <a:buChar char="•"/>
            </a:pPr>
            <a:r>
              <a:rPr lang="fr-FR" sz="1050" dirty="0"/>
              <a:t>Goût pour la négociation et sens de l'écoute</a:t>
            </a:r>
          </a:p>
          <a:p>
            <a:pPr marL="171450" indent="-171450">
              <a:buFont typeface="Arial" panose="020B0604020202020204" pitchFamily="34" charset="0"/>
              <a:buChar char="•"/>
            </a:pPr>
            <a:r>
              <a:rPr lang="fr-FR" sz="1050" dirty="0"/>
              <a:t>Aptitudes au travail en équipe</a:t>
            </a:r>
          </a:p>
          <a:p>
            <a:pPr marL="171450" indent="-171450">
              <a:buFont typeface="Arial" panose="020B0604020202020204" pitchFamily="34" charset="0"/>
              <a:buChar char="•"/>
            </a:pPr>
            <a:r>
              <a:rPr lang="fr-FR" sz="1050" dirty="0"/>
              <a:t>Transmission d'expérience avec bienveillance</a:t>
            </a:r>
          </a:p>
          <a:p>
            <a:pPr marL="171450" indent="-171450">
              <a:buFont typeface="Arial" panose="020B0604020202020204" pitchFamily="34" charset="0"/>
              <a:buChar char="•"/>
            </a:pPr>
            <a:r>
              <a:rPr lang="fr-FR" sz="1050" dirty="0"/>
              <a:t>Sens du contact et de la communication</a:t>
            </a:r>
          </a:p>
        </p:txBody>
      </p:sp>
      <p:sp>
        <p:nvSpPr>
          <p:cNvPr id="72" name="Zone de texte 26">
            <a:extLst>
              <a:ext uri="{FF2B5EF4-FFF2-40B4-BE49-F238E27FC236}">
                <a16:creationId xmlns:a16="http://schemas.microsoft.com/office/drawing/2014/main" id="{D788481A-6149-C36E-8B50-D6862977B99D}"/>
              </a:ext>
            </a:extLst>
          </p:cNvPr>
          <p:cNvSpPr txBox="1">
            <a:spLocks noChangeArrowheads="1"/>
          </p:cNvSpPr>
          <p:nvPr/>
        </p:nvSpPr>
        <p:spPr bwMode="auto">
          <a:xfrm>
            <a:off x="96501" y="8599605"/>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Centres d’intérêt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3" name="Zone de texte 27">
            <a:extLst>
              <a:ext uri="{FF2B5EF4-FFF2-40B4-BE49-F238E27FC236}">
                <a16:creationId xmlns:a16="http://schemas.microsoft.com/office/drawing/2014/main" id="{9215CD3D-40CF-B0D8-6768-30E93CE40C9E}"/>
              </a:ext>
            </a:extLst>
          </p:cNvPr>
          <p:cNvSpPr txBox="1">
            <a:spLocks noChangeArrowheads="1"/>
          </p:cNvSpPr>
          <p:nvPr/>
        </p:nvSpPr>
        <p:spPr bwMode="auto">
          <a:xfrm>
            <a:off x="77465" y="9027836"/>
            <a:ext cx="4010235" cy="608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50" dirty="0">
                <a:latin typeface="+mn-lt"/>
              </a:rPr>
              <a:t>Sports : golf (licencié), aviron (amateur)</a:t>
            </a:r>
          </a:p>
          <a:p>
            <a:pPr marL="171450" indent="-171450">
              <a:buFont typeface="Arial" panose="020B0604020202020204" pitchFamily="34" charset="0"/>
              <a:buChar char="•"/>
            </a:pPr>
            <a:r>
              <a:rPr lang="fr-FR" sz="1050" dirty="0">
                <a:latin typeface="+mn-lt"/>
              </a:rPr>
              <a:t>Patrimoine : membre de l'association Maisons Paysannes du Loiret</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103995" y="6986489"/>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116158" y="7336051"/>
            <a:ext cx="4047565" cy="0"/>
          </a:xfrm>
          <a:prstGeom prst="line">
            <a:avLst/>
          </a:prstGeom>
          <a:ln/>
        </p:spPr>
        <p:style>
          <a:lnRef idx="2">
            <a:schemeClr val="dk1"/>
          </a:lnRef>
          <a:fillRef idx="0">
            <a:schemeClr val="dk1"/>
          </a:fillRef>
          <a:effectRef idx="1">
            <a:schemeClr val="dk1"/>
          </a:effectRef>
          <a:fontRef idx="minor">
            <a:schemeClr val="tx1"/>
          </a:fontRef>
        </p:style>
      </p:cxnSp>
      <p:sp>
        <p:nvSpPr>
          <p:cNvPr id="75" name="Zone de texte 31">
            <a:extLst>
              <a:ext uri="{FF2B5EF4-FFF2-40B4-BE49-F238E27FC236}">
                <a16:creationId xmlns:a16="http://schemas.microsoft.com/office/drawing/2014/main" id="{93C0B2C6-B34A-49AF-B564-B8724810DCE7}"/>
              </a:ext>
            </a:extLst>
          </p:cNvPr>
          <p:cNvSpPr txBox="1">
            <a:spLocks noChangeArrowheads="1"/>
          </p:cNvSpPr>
          <p:nvPr/>
        </p:nvSpPr>
        <p:spPr bwMode="auto">
          <a:xfrm>
            <a:off x="103995" y="7433992"/>
            <a:ext cx="4075928" cy="113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r>
              <a:rPr lang="fr-FR" sz="1050" b="1" dirty="0">
                <a:latin typeface="+mn-lt"/>
              </a:rPr>
              <a:t>2002-2004 : BTS Professions immobilières </a:t>
            </a:r>
            <a:r>
              <a:rPr lang="fr-FR" sz="1050" dirty="0">
                <a:latin typeface="+mn-lt"/>
              </a:rPr>
              <a:t>- CFA Orléans en alternance avec une étude notariale en Sologne</a:t>
            </a:r>
          </a:p>
          <a:p>
            <a:endParaRPr lang="fr-FR" sz="1050" dirty="0">
              <a:latin typeface="+mn-lt"/>
            </a:endParaRPr>
          </a:p>
          <a:p>
            <a:r>
              <a:rPr lang="fr-FR" sz="1050" b="1" dirty="0">
                <a:latin typeface="+mn-lt"/>
              </a:rPr>
              <a:t>2002 : Baccalauréat STMG (Baccalauréat sciences et technologies du management et de la gestion) </a:t>
            </a:r>
            <a:r>
              <a:rPr lang="fr-FR" sz="1050" dirty="0">
                <a:latin typeface="+mn-lt"/>
              </a:rPr>
              <a:t>- mention bien - Lycée Charles Péguy (Orléans)</a:t>
            </a:r>
          </a:p>
        </p:txBody>
      </p: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3" name="Image 2" descr="Une image contenant personne, mur, cravate, homme&#10;&#10;Description générée automatiquement">
            <a:extLst>
              <a:ext uri="{FF2B5EF4-FFF2-40B4-BE49-F238E27FC236}">
                <a16:creationId xmlns:a16="http://schemas.microsoft.com/office/drawing/2014/main" id="{69AF2E34-2923-F0E7-AE70-14DB12452094}"/>
              </a:ext>
            </a:extLst>
          </p:cNvPr>
          <p:cNvPicPr>
            <a:picLocks noChangeAspect="1"/>
          </p:cNvPicPr>
          <p:nvPr/>
        </p:nvPicPr>
        <p:blipFill rotWithShape="1">
          <a:blip r:embed="rId7"/>
          <a:srcRect l="18891" r="13920"/>
          <a:stretch/>
        </p:blipFill>
        <p:spPr>
          <a:xfrm>
            <a:off x="4464280" y="171542"/>
            <a:ext cx="2258595" cy="2243685"/>
          </a:xfrm>
          <a:prstGeom prst="ellipse">
            <a:avLst/>
          </a:prstGeom>
          <a:ln w="38100">
            <a:solidFill>
              <a:schemeClr val="bg1"/>
            </a:solidFill>
          </a:ln>
        </p:spPr>
      </p:pic>
      <p:cxnSp>
        <p:nvCxnSpPr>
          <p:cNvPr id="5" name="Conector recto 36">
            <a:extLst>
              <a:ext uri="{FF2B5EF4-FFF2-40B4-BE49-F238E27FC236}">
                <a16:creationId xmlns:a16="http://schemas.microsoft.com/office/drawing/2014/main" id="{17A172CA-F8E9-5802-68E6-7C62AC607A20}"/>
              </a:ext>
            </a:extLst>
          </p:cNvPr>
          <p:cNvCxnSpPr>
            <a:cxnSpLocks/>
          </p:cNvCxnSpPr>
          <p:nvPr/>
        </p:nvCxnSpPr>
        <p:spPr>
          <a:xfrm>
            <a:off x="132358" y="8952032"/>
            <a:ext cx="4047565" cy="0"/>
          </a:xfrm>
          <a:prstGeom prst="line">
            <a:avLst/>
          </a:prstGeom>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514232554"/>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797</TotalTime>
  <Words>390</Words>
  <Application>Microsoft Macintosh PowerPoint</Application>
  <PresentationFormat>Format A4 (210 x 297 mm)</PresentationFormat>
  <Paragraphs>51</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Calibri</vt:lpstr>
      <vt:lpstr>Calibri Light</vt:lpstr>
      <vt:lpstr>Century Gothic</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36</cp:revision>
  <cp:lastPrinted>2022-05-25T13:38:42Z</cp:lastPrinted>
  <dcterms:created xsi:type="dcterms:W3CDTF">2022-05-25T13:38:28Z</dcterms:created>
  <dcterms:modified xsi:type="dcterms:W3CDTF">2022-07-22T10:23:29Z</dcterms:modified>
</cp:coreProperties>
</file>