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44"/>
    <p:restoredTop sz="96327"/>
  </p:normalViewPr>
  <p:slideViewPr>
    <p:cSldViewPr snapToGrid="0" snapToObjects="1" showGuides="1">
      <p:cViewPr>
        <p:scale>
          <a:sx n="263" d="100"/>
          <a:sy n="263" d="100"/>
        </p:scale>
        <p:origin x="1776"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294597" y="1248"/>
            <a:ext cx="2552700" cy="9905994"/>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Julien </a:t>
            </a:r>
            <a:r>
              <a:rPr lang="fr-FR" sz="2800" b="1" dirty="0"/>
              <a:t>AGENT</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55822" y="732706"/>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Agent d'escale confirmé</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65042" y="1489072"/>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Agent d'escale chevronné avec 15 ans d'expérience dans l'industrie aéronautique, ayant démontré une excellente maîtrise de la gestion des opérations au sol, de la satisfaction des clients, ainsi que du respect des normes de sécurité. Reconnu pour mon sens aigu du détail, ma polyvalence et mes solides compétences en communication.</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98343" y="112458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06954" y="2623092"/>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03434" y="3108161"/>
            <a:ext cx="4056237" cy="458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Superviseur d'agent d'escale - Aéroport d'Orly, France (2013 - 2023)</a:t>
            </a:r>
          </a:p>
          <a:p>
            <a:pPr marL="171450" indent="-171450">
              <a:buFont typeface="Arial" panose="020B0604020202020204" pitchFamily="34" charset="0"/>
              <a:buChar char="•"/>
            </a:pPr>
            <a:r>
              <a:rPr lang="fr-FR" sz="1050" dirty="0"/>
              <a:t>Supervisé une équipe de 20 agents d'escale, en veillant à la coordination et à l'efficacité de leur travail.</a:t>
            </a:r>
          </a:p>
          <a:p>
            <a:pPr marL="171450" indent="-171450">
              <a:buFont typeface="Arial" panose="020B0604020202020204" pitchFamily="34" charset="0"/>
              <a:buChar char="•"/>
            </a:pPr>
            <a:r>
              <a:rPr lang="fr-FR" sz="1050" dirty="0"/>
              <a:t>Mis en place des procédures opérationnelles pour améliorer la satisfaction de la clientèle et l'efficacité des opérations au sol.</a:t>
            </a:r>
          </a:p>
          <a:p>
            <a:pPr marL="171450" indent="-171450">
              <a:buFont typeface="Arial" panose="020B0604020202020204" pitchFamily="34" charset="0"/>
              <a:buChar char="•"/>
            </a:pPr>
            <a:r>
              <a:rPr lang="fr-FR" sz="1050" dirty="0"/>
              <a:t>Assuré le respect des normes de sécurité et des réglementations de l'aviation civile lors de toutes les opérations d'embarquement et de débarquement.</a:t>
            </a:r>
          </a:p>
          <a:p>
            <a:pPr marL="171450" indent="-171450">
              <a:buFont typeface="Arial" panose="020B0604020202020204" pitchFamily="34" charset="0"/>
              <a:buChar char="•"/>
            </a:pPr>
            <a:r>
              <a:rPr lang="fr-FR" sz="1050" dirty="0"/>
              <a:t>Résolu avec succès des situations complexes, comme des annulations de vols de dernière minute, des changements de porte d'embarquement inattendus et des perturbations dues à des conditions météorologiques extrêmes.</a:t>
            </a:r>
          </a:p>
          <a:p>
            <a:pPr marL="171450" indent="-171450">
              <a:buFont typeface="Arial" panose="020B0604020202020204" pitchFamily="34" charset="0"/>
              <a:buChar char="•"/>
            </a:pPr>
            <a:r>
              <a:rPr lang="fr-FR" sz="1050" dirty="0"/>
              <a:t>Participé activement à l'élaboration et à la mise en œuvre de formations continues pour les agents d'escale.</a:t>
            </a:r>
          </a:p>
          <a:p>
            <a:pPr marL="171450" indent="-171450">
              <a:buFont typeface="Arial" panose="020B0604020202020204" pitchFamily="34" charset="0"/>
              <a:buChar char="•"/>
            </a:pPr>
            <a:r>
              <a:rPr lang="fr-FR" sz="1050" dirty="0"/>
              <a:t>Travaillé en étroite collaboration avec d'autres départements, notamment les services de bagages, de sécurité et de contrôle du trafic aérien, pour garantir une coordination fluide et efficace.</a:t>
            </a:r>
          </a:p>
          <a:p>
            <a:pPr marL="171450" indent="-171450">
              <a:buFont typeface="Arial" panose="020B0604020202020204" pitchFamily="34" charset="0"/>
              <a:buChar char="•"/>
            </a:pPr>
            <a:r>
              <a:rPr lang="fr-FR" sz="1050" dirty="0"/>
              <a:t>Utilisé les retours des clients pour élaborer des stratégies d'amélioration de l'expérience des passagers.</a:t>
            </a:r>
          </a:p>
          <a:p>
            <a:pPr marL="171450" indent="-171450">
              <a:buFont typeface="Arial" panose="020B0604020202020204" pitchFamily="34" charset="0"/>
              <a:buChar char="•"/>
            </a:pPr>
            <a:endParaRPr lang="fr-FR" sz="1050" dirty="0"/>
          </a:p>
          <a:p>
            <a:r>
              <a:rPr lang="fr-FR" sz="1050" b="1" dirty="0"/>
              <a:t>Agent d'escale - Aéroport de Roissy Charles de Gaulle, France (2018 - 2023)</a:t>
            </a:r>
          </a:p>
          <a:p>
            <a:pPr marL="171450" indent="-171450">
              <a:buFont typeface="Arial" panose="020B0604020202020204" pitchFamily="34" charset="0"/>
              <a:buChar char="•"/>
            </a:pPr>
            <a:r>
              <a:rPr lang="fr-FR" sz="1050" dirty="0"/>
              <a:t>Assuré l'enregistrement et l'embarquement des passagers avec précision, en vérifiant les passeports, les visas et les billets d'avion.</a:t>
            </a:r>
          </a:p>
          <a:p>
            <a:pPr marL="171450" indent="-171450">
              <a:buFont typeface="Arial" panose="020B0604020202020204" pitchFamily="34" charset="0"/>
              <a:buChar char="•"/>
            </a:pPr>
            <a:r>
              <a:rPr lang="fr-FR" sz="1050" dirty="0"/>
              <a:t>Contribué à résoudre les problèmes des passagers concernant les vols retardés, annulés ou surbookés, tout en veillant à leur satisfaction et à leur confort.</a:t>
            </a:r>
          </a:p>
          <a:p>
            <a:pPr marL="171450" indent="-171450">
              <a:buFont typeface="Arial" panose="020B0604020202020204" pitchFamily="34" charset="0"/>
              <a:buChar char="•"/>
            </a:pPr>
            <a:r>
              <a:rPr lang="fr-FR" sz="1050" dirty="0"/>
              <a:t>Facilité le processus de transit pour les passagers ayant des correspondances, en leur fournissant des informations précises sur leurs vols et leurs portes d'embarquement.</a:t>
            </a:r>
          </a:p>
          <a:p>
            <a:pPr marL="171450" indent="-171450">
              <a:buFont typeface="Arial" panose="020B0604020202020204" pitchFamily="34" charset="0"/>
              <a:buChar char="•"/>
            </a:pPr>
            <a:r>
              <a:rPr lang="fr-FR" sz="1050" dirty="0"/>
              <a:t>Coordonné avec le personnel au sol pour garantir le bon déroulement de l'embarquement et du débarquement des bagages.</a:t>
            </a:r>
          </a:p>
          <a:p>
            <a:pPr marL="171450" indent="-171450">
              <a:buFont typeface="Arial" panose="020B0604020202020204" pitchFamily="34" charset="0"/>
              <a:buChar char="•"/>
            </a:pPr>
            <a:r>
              <a:rPr lang="fr-FR" sz="1050" dirty="0"/>
              <a:t>Travaillé en étroite collaboration avec les services de douane et de sécurité pour veiller à la conformité de l'ensemble des procédures.</a:t>
            </a:r>
          </a:p>
          <a:p>
            <a:pPr marL="171450" indent="-171450">
              <a:buFont typeface="Arial" panose="020B0604020202020204" pitchFamily="34" charset="0"/>
              <a:buChar char="•"/>
            </a:pPr>
            <a:r>
              <a:rPr lang="fr-FR" sz="1050" dirty="0"/>
              <a:t>Participé à la formation des nouveaux employés, en les familiarisant avec les systèmes de réservation et les procédures opérationnelles.</a:t>
            </a:r>
          </a:p>
          <a:p>
            <a:pPr marL="171450" indent="-171450">
              <a:buFont typeface="Arial" panose="020B0604020202020204" pitchFamily="34" charset="0"/>
              <a:buChar char="•"/>
            </a:pPr>
            <a:endParaRPr lang="fr-FR" sz="1050" dirty="0"/>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45627" y="145596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1494" y="2988678"/>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10261" y="591216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65227" y="6401605"/>
            <a:ext cx="2341563" cy="1369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des opérations au sol</a:t>
            </a:r>
          </a:p>
          <a:p>
            <a:pPr marL="171450" indent="-171450">
              <a:buFont typeface="Arial" panose="020B0604020202020204" pitchFamily="34" charset="0"/>
              <a:buChar char="•"/>
            </a:pPr>
            <a:r>
              <a:rPr lang="fr-FR" sz="1100" dirty="0"/>
              <a:t>Service à la clientèle exceptionnel</a:t>
            </a:r>
          </a:p>
          <a:p>
            <a:pPr marL="171450" indent="-171450">
              <a:buFont typeface="Arial" panose="020B0604020202020204" pitchFamily="34" charset="0"/>
              <a:buChar char="•"/>
            </a:pPr>
            <a:r>
              <a:rPr lang="fr-FR" sz="1100" dirty="0"/>
              <a:t>Connaissance des règlementations aéronautiques</a:t>
            </a:r>
          </a:p>
          <a:p>
            <a:pPr marL="171450" indent="-171450">
              <a:buFont typeface="Arial" panose="020B0604020202020204" pitchFamily="34" charset="0"/>
              <a:buChar char="•"/>
            </a:pPr>
            <a:r>
              <a:rPr lang="fr-FR" sz="1100" dirty="0"/>
              <a:t>Gestion des situations d'urgence</a:t>
            </a:r>
          </a:p>
          <a:p>
            <a:pPr marL="171450" indent="-171450">
              <a:buFont typeface="Arial" panose="020B0604020202020204" pitchFamily="34" charset="0"/>
              <a:buChar char="•"/>
            </a:pPr>
            <a:r>
              <a:rPr lang="fr-FR" sz="1100" dirty="0"/>
              <a:t>Maîtrise des logiciels de réservation de billets et de gestion des vols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24827" y="809293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10262" y="8486150"/>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 communicant</a:t>
            </a:r>
          </a:p>
          <a:p>
            <a:pPr marL="171450" indent="-171450">
              <a:buFont typeface="Arial" panose="020B0604020202020204" pitchFamily="34" charset="0"/>
              <a:buChar char="•"/>
            </a:pPr>
            <a:r>
              <a:rPr lang="fr-FR" sz="1100" dirty="0"/>
              <a:t>Sens aigu du détail</a:t>
            </a:r>
          </a:p>
          <a:p>
            <a:pPr marL="171450" indent="-171450">
              <a:buFont typeface="Arial" panose="020B0604020202020204" pitchFamily="34" charset="0"/>
              <a:buChar char="•"/>
            </a:pPr>
            <a:r>
              <a:rPr lang="fr-FR" sz="1100" dirty="0"/>
              <a:t>Capacité à travailler sous pression</a:t>
            </a:r>
          </a:p>
          <a:p>
            <a:pPr marL="171450" indent="-171450">
              <a:buFont typeface="Arial" panose="020B0604020202020204" pitchFamily="34" charset="0"/>
              <a:buChar char="•"/>
            </a:pPr>
            <a:r>
              <a:rPr lang="fr-FR" sz="1100" dirty="0"/>
              <a:t>Solides compétences en résolution de problèmes</a:t>
            </a:r>
          </a:p>
          <a:p>
            <a:pPr marL="171450" indent="-171450">
              <a:buFont typeface="Arial" panose="020B0604020202020204" pitchFamily="34" charset="0"/>
              <a:buChar char="•"/>
            </a:pPr>
            <a:r>
              <a:rPr lang="fr-FR" sz="1100" dirty="0"/>
              <a:t>Grande capacité d'adaptation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6751" y="904310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9451" y="9384390"/>
            <a:ext cx="3978703"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00297" y="6266097"/>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80776" y="845690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99353" y="9421670"/>
            <a:ext cx="4125876" cy="253916"/>
          </a:xfrm>
          <a:prstGeom prst="rect">
            <a:avLst/>
          </a:prstGeom>
          <a:noFill/>
        </p:spPr>
        <p:txBody>
          <a:bodyPr wrap="square">
            <a:spAutoFit/>
          </a:bodyPr>
          <a:lstStyle/>
          <a:p>
            <a:pPr marL="171450" indent="-171450">
              <a:buFont typeface="Arial" panose="020B0604020202020204" pitchFamily="34" charset="0"/>
              <a:buChar char="•"/>
            </a:pPr>
            <a:r>
              <a:rPr lang="fr-FR" sz="1050" b="1" dirty="0"/>
              <a:t>BTS Tourisme</a:t>
            </a:r>
            <a:r>
              <a:rPr lang="fr-FR" sz="1050" dirty="0"/>
              <a:t>, Lycée Voltaire, Paris, 2005 - 2007</a:t>
            </a:r>
          </a:p>
        </p:txBody>
      </p:sp>
      <p:sp>
        <p:nvSpPr>
          <p:cNvPr id="8" name="Zone de texte 28">
            <a:extLst>
              <a:ext uri="{FF2B5EF4-FFF2-40B4-BE49-F238E27FC236}">
                <a16:creationId xmlns:a16="http://schemas.microsoft.com/office/drawing/2014/main" id="{817E4BE1-BDFF-E238-02F2-B20EAF3997CE}"/>
              </a:ext>
            </a:extLst>
          </p:cNvPr>
          <p:cNvSpPr txBox="1">
            <a:spLocks noChangeArrowheads="1"/>
          </p:cNvSpPr>
          <p:nvPr/>
        </p:nvSpPr>
        <p:spPr bwMode="auto">
          <a:xfrm>
            <a:off x="4496438" y="416694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0" name="Conector recto 36">
            <a:extLst>
              <a:ext uri="{FF2B5EF4-FFF2-40B4-BE49-F238E27FC236}">
                <a16:creationId xmlns:a16="http://schemas.microsoft.com/office/drawing/2014/main" id="{00D57CDF-4967-1AB4-99B0-02F580AB51CA}"/>
              </a:ext>
            </a:extLst>
          </p:cNvPr>
          <p:cNvCxnSpPr>
            <a:cxnSpLocks/>
          </p:cNvCxnSpPr>
          <p:nvPr/>
        </p:nvCxnSpPr>
        <p:spPr>
          <a:xfrm>
            <a:off x="4529138" y="450822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1" name="Zone de texte 22">
            <a:extLst>
              <a:ext uri="{FF2B5EF4-FFF2-40B4-BE49-F238E27FC236}">
                <a16:creationId xmlns:a16="http://schemas.microsoft.com/office/drawing/2014/main" id="{DBC59BCE-A706-BEEE-6E5E-548D0BC2AD58}"/>
              </a:ext>
            </a:extLst>
          </p:cNvPr>
          <p:cNvSpPr txBox="1">
            <a:spLocks noChangeArrowheads="1"/>
          </p:cNvSpPr>
          <p:nvPr/>
        </p:nvSpPr>
        <p:spPr bwMode="auto">
          <a:xfrm>
            <a:off x="4443550" y="4632231"/>
            <a:ext cx="2341563" cy="93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(Maîtrise opérationnelle professionnelle)</a:t>
            </a:r>
          </a:p>
          <a:p>
            <a:pPr marL="171450" indent="-171450">
              <a:buFont typeface="Arial" panose="020B0604020202020204" pitchFamily="34" charset="0"/>
              <a:buChar char="•"/>
            </a:pPr>
            <a:r>
              <a:rPr lang="fr-FR" sz="1100" dirty="0"/>
              <a:t>Espagnol : B2 (Niveau indépendant - Avancé)</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8" descr="Une image contenant personne, Visage humain, homme, habits&#10;&#10;Description générée automatiquement">
            <a:extLst>
              <a:ext uri="{FF2B5EF4-FFF2-40B4-BE49-F238E27FC236}">
                <a16:creationId xmlns:a16="http://schemas.microsoft.com/office/drawing/2014/main" id="{06393FEF-A31F-5197-06B0-7A7229D4E32B}"/>
              </a:ext>
            </a:extLst>
          </p:cNvPr>
          <p:cNvPicPr>
            <a:picLocks noChangeAspect="1"/>
          </p:cNvPicPr>
          <p:nvPr/>
        </p:nvPicPr>
        <p:blipFill rotWithShape="1">
          <a:blip r:embed="rId7"/>
          <a:srcRect l="7255" r="26156"/>
          <a:stretch/>
        </p:blipFill>
        <p:spPr>
          <a:xfrm>
            <a:off x="4677212" y="153135"/>
            <a:ext cx="1902144" cy="190661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825</TotalTime>
  <Words>503</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42</cp:revision>
  <cp:lastPrinted>2022-05-25T13:38:42Z</cp:lastPrinted>
  <dcterms:created xsi:type="dcterms:W3CDTF">2022-05-25T13:38:28Z</dcterms:created>
  <dcterms:modified xsi:type="dcterms:W3CDTF">2023-06-26T15:14:16Z</dcterms:modified>
</cp:coreProperties>
</file>