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9"/>
    <p:restoredTop sz="96327"/>
  </p:normalViewPr>
  <p:slideViewPr>
    <p:cSldViewPr snapToGrid="0" snapToObjects="1" showGuides="1">
      <p:cViewPr>
        <p:scale>
          <a:sx n="161" d="100"/>
          <a:sy n="161" d="100"/>
        </p:scale>
        <p:origin x="576" y="-26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08/08/2022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bg2">
              <a:lumMod val="10000"/>
              <a:alpha val="2598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Emmanuel </a:t>
            </a:r>
            <a:r>
              <a:rPr lang="fr-FR" sz="2800" b="1" dirty="0"/>
              <a:t>LEPROPRE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67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Agent d'entretien : 8 ans d'expérience en entreprise et centre hospitalier.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1803931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i="1" dirty="0"/>
              <a:t>Titulaire d'un CAP Agent de propreté et d’hygiène, c'est avec beaucoup d'attention que je réalise chacune de mes missions. Rares sont les poussières qui échappent à mon œil de lynx... Ayant exercé en milieu hospitalier et en maternelle, je sais à quel point les procédures sanitaires sont précieuses.</a:t>
            </a:r>
            <a:endParaRPr lang="fr-FR" sz="1100" dirty="0"/>
          </a:p>
          <a:p>
            <a:br>
              <a:rPr lang="fr-FR" sz="1100" dirty="0"/>
            </a:b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4" y="1439443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286797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88" y="3325176"/>
            <a:ext cx="4106936" cy="348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Octobre 2018 - aujourd'hui - Entreprise </a:t>
            </a:r>
            <a:r>
              <a:rPr lang="fr-FR" sz="1100" b="1" dirty="0" err="1"/>
              <a:t>CleanUp</a:t>
            </a:r>
            <a:r>
              <a:rPr lang="fr-FR" sz="1100" b="1" dirty="0"/>
              <a:t>, Clichy, France - Agent d'entretien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Nettoyage en profondeur de plusieurs établissements publics (mairies, salles de fêtes, etc.).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des stocks et inventaire régulier des produits d'entretien.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Report journalier des éventuelles anomalies à la hiérarchie.</a:t>
            </a:r>
          </a:p>
          <a:p>
            <a:endParaRPr lang="fr-FR" sz="1100" b="1" dirty="0"/>
          </a:p>
          <a:p>
            <a:r>
              <a:rPr lang="fr-FR" sz="1100" b="1" dirty="0"/>
              <a:t>Décembre 2016 - août 2018 - Hôpital public de </a:t>
            </a:r>
            <a:r>
              <a:rPr lang="fr-FR" sz="1100" b="1" dirty="0" err="1"/>
              <a:t>Clichy-sous-bois</a:t>
            </a:r>
            <a:r>
              <a:rPr lang="fr-FR" sz="1100" b="1" dirty="0"/>
              <a:t>, Clichy, France - Agent d'entretien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Désinfection quotidienne des chambres en respectant le protocole en vigueur.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Nettoyage en profondeur des parties communes.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Distribution des plateaux-repas aux patients hospitalisés.</a:t>
            </a:r>
          </a:p>
          <a:p>
            <a:endParaRPr lang="fr-FR" sz="1100" b="1" dirty="0"/>
          </a:p>
          <a:p>
            <a:r>
              <a:rPr lang="fr-FR" sz="1100" b="1" dirty="0"/>
              <a:t>Janvier 2013 - novembre 2016 - École maternelle Les Petits Sapins, Clichy, France - Agent d'entretien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Nettoyage quotidien des salles de classe.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Aseptisation du réfectoire 3 fois par jour.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Distribution des repas à la cantine pendant la pause de midi.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9688" y="177082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23356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2499657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104300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36623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2863669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339212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08514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79" y="368427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760" y="4077497"/>
            <a:ext cx="2341563" cy="214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Suivi à la lettre des mesures d'hygiène HACCP (Hazard </a:t>
            </a:r>
            <a:r>
              <a:rPr lang="fr-FR" sz="1100" dirty="0" err="1"/>
              <a:t>Analysis</a:t>
            </a:r>
            <a:r>
              <a:rPr lang="fr-FR" sz="1100" dirty="0"/>
              <a:t> Critical Control Point) et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de base en secourisme (premiers secours).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méthodologies ergonomiques de nettoyage.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d'adaptation aux environnements de travail divers et à des personnalités différentes.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Esprit d'équipe.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79" y="6300305"/>
            <a:ext cx="2341562" cy="34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614" y="6679655"/>
            <a:ext cx="2341562" cy="114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la communication.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Grande flexibilité horaire.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Respect de la hiérarchie.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la ponctualité.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Honnêteté.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760" y="769348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966" y="8112420"/>
            <a:ext cx="2242115" cy="60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Musique : RnB, Jazz et hip hop sont mes genres musicaux de prédilection.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Sport : adepte de course de fond, je cours au moins 50 mètres chaque jour.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Danse : je pratique le tango 3 fois par semaine.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95" y="698648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6158" y="733605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95" y="7433992"/>
            <a:ext cx="4075928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+mn-lt"/>
              </a:rPr>
              <a:t>2009 - en cours - Bac pro HPS (Hygiène, Propreté et Stérilisation) </a:t>
            </a:r>
            <a:r>
              <a:rPr lang="fr-FR" sz="1100" dirty="0">
                <a:latin typeface="+mn-lt"/>
              </a:rPr>
              <a:t>Diplôme à obtenir en 2012. Centre de Formation des Apprentis (CFA), Clichy sous bois.</a:t>
            </a:r>
          </a:p>
          <a:p>
            <a:endParaRPr lang="fr-FR" sz="11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+mn-lt"/>
              </a:rPr>
              <a:t>2012 - CAP Agent de propreté et d'hygiène</a:t>
            </a:r>
            <a:br>
              <a:rPr lang="fr-FR" sz="1100" dirty="0">
                <a:latin typeface="+mn-lt"/>
              </a:rPr>
            </a:br>
            <a:r>
              <a:rPr lang="fr-FR" sz="1100" dirty="0">
                <a:latin typeface="+mn-lt"/>
              </a:rPr>
              <a:t>Lycée professionnel de Prony, Clichy sous bois.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homme, posant, mâle&#10;&#10;Description générée automatiquement">
            <a:extLst>
              <a:ext uri="{FF2B5EF4-FFF2-40B4-BE49-F238E27FC236}">
                <a16:creationId xmlns:a16="http://schemas.microsoft.com/office/drawing/2014/main" id="{1AD8FE4B-8B24-0C4B-C81F-6F3D6956523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4523"/>
          <a:stretch/>
        </p:blipFill>
        <p:spPr>
          <a:xfrm>
            <a:off x="4702896" y="186799"/>
            <a:ext cx="1736257" cy="176989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408</Words>
  <Application>Microsoft Macintosh PowerPoint</Application>
  <PresentationFormat>Format A4 (210 x 297 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42</cp:revision>
  <cp:lastPrinted>2022-05-25T13:38:42Z</cp:lastPrinted>
  <dcterms:created xsi:type="dcterms:W3CDTF">2022-05-25T13:38:28Z</dcterms:created>
  <dcterms:modified xsi:type="dcterms:W3CDTF">2022-08-07T23:18:51Z</dcterms:modified>
</cp:coreProperties>
</file>