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9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DAE1"/>
    <a:srgbClr val="D2ABAD"/>
    <a:srgbClr val="4372C5"/>
    <a:srgbClr val="FDF2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57"/>
    <p:restoredTop sz="96327"/>
  </p:normalViewPr>
  <p:slideViewPr>
    <p:cSldViewPr snapToGrid="0" snapToObjects="1" showGuides="1">
      <p:cViewPr>
        <p:scale>
          <a:sx n="140" d="100"/>
          <a:sy n="140" d="100"/>
        </p:scale>
        <p:origin x="1056" y="16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23/04/2023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5824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23/04/2023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7056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23/04/2023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855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23/04/2023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9238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23/04/2023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387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23/04/2023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967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23/04/2023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434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23/04/2023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5549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23/04/2023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392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23/04/2023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528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23/04/2023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786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A196F-2B0A-924F-9F94-33DF8C253705}" type="datetimeFigureOut">
              <a:rPr lang="fr-FR" smtClean="0"/>
              <a:t>23/04/2023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892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reeruncv.com/lettre-de-motivation/?utm_source=Document&amp;utm_medium=Link&amp;utm_campaign=Doc_CV_PTT" TargetMode="External"/><Relationship Id="rId3" Type="http://schemas.openxmlformats.org/officeDocument/2006/relationships/hyperlink" Target="https://www.creeruncv.com/conseils/lexperience-profesionnelle-sur-le-cv/?utm_source=Document&amp;utm_medium=Link&amp;utm_campaign=Doc_CV_PTT" TargetMode="External"/><Relationship Id="rId7" Type="http://schemas.openxmlformats.org/officeDocument/2006/relationships/hyperlink" Target="https://www.creeruncv.com/conseils/recrutement/?utm_source=Document&amp;utm_medium=Link&amp;utm_campaign=Doc_CV_PTT" TargetMode="External"/><Relationship Id="rId2" Type="http://schemas.openxmlformats.org/officeDocument/2006/relationships/hyperlink" Target="https://www.creeruncv.com/conseils/le-titre-du-cv/?utm_source=Document&amp;utm_medium=Link&amp;utm_campaign=Doc_CV_PT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reeruncv.com/conseils/icones-pour-cv/?utm_source=Document&amp;utm_medium=Link&amp;utm_campaign=Doc_CV_PTT" TargetMode="External"/><Relationship Id="rId11" Type="http://schemas.openxmlformats.org/officeDocument/2006/relationships/hyperlink" Target="https://www.creeruncv.com/conseils/lettre-de-motivation/?utm_source=Document&amp;utm_medium=Link&amp;utm_campaign=Doc_CV_PTT" TargetMode="External"/><Relationship Id="rId5" Type="http://schemas.openxmlformats.org/officeDocument/2006/relationships/hyperlink" Target="https://www.creeruncv.com/conseils/faire-un-cv-conseils-pratiques/?utm_source=Document&amp;utm_medium=Link&amp;utm_campaign=Doc_CV_PTT" TargetMode="External"/><Relationship Id="rId10" Type="http://schemas.openxmlformats.org/officeDocument/2006/relationships/hyperlink" Target="https://www.creeruncv.com/modele-de-lettre/?utm_source=Document&amp;utm_medium=Link&amp;utm_campaign=Doc_CV_PTT" TargetMode="External"/><Relationship Id="rId4" Type="http://schemas.openxmlformats.org/officeDocument/2006/relationships/hyperlink" Target="https://www.creeruncv.com/conseils/laccroche-du-cv/?utm_source=Document&amp;utm_medium=Link&amp;utm_campaign=Doc_CV_PTT" TargetMode="External"/><Relationship Id="rId9" Type="http://schemas.openxmlformats.org/officeDocument/2006/relationships/hyperlink" Target="https://www.creeruncv.com/modele-de-lettr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7">
            <a:extLst>
              <a:ext uri="{FF2B5EF4-FFF2-40B4-BE49-F238E27FC236}">
                <a16:creationId xmlns:a16="http://schemas.microsoft.com/office/drawing/2014/main" id="{1F12A5C4-5DEF-0572-95A1-D02E6A5F0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4BFE5F-593D-B813-E528-26B0E1ECDF0A}"/>
              </a:ext>
            </a:extLst>
          </p:cNvPr>
          <p:cNvSpPr/>
          <p:nvPr/>
        </p:nvSpPr>
        <p:spPr>
          <a:xfrm>
            <a:off x="-12700" y="-748"/>
            <a:ext cx="2409825" cy="3465830"/>
          </a:xfrm>
          <a:prstGeom prst="rect">
            <a:avLst/>
          </a:prstGeom>
          <a:solidFill>
            <a:srgbClr val="D2AB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414B6E-193A-4548-A2E0-83DF3D0A027F}"/>
              </a:ext>
            </a:extLst>
          </p:cNvPr>
          <p:cNvSpPr/>
          <p:nvPr/>
        </p:nvSpPr>
        <p:spPr>
          <a:xfrm>
            <a:off x="-12700" y="3465082"/>
            <a:ext cx="2409825" cy="6453992"/>
          </a:xfrm>
          <a:prstGeom prst="rect">
            <a:avLst/>
          </a:prstGeom>
          <a:solidFill>
            <a:srgbClr val="E9DA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8C41BEF0-D743-F9A5-70A8-8817BEFFAA64}"/>
              </a:ext>
            </a:extLst>
          </p:cNvPr>
          <p:cNvCxnSpPr>
            <a:cxnSpLocks/>
          </p:cNvCxnSpPr>
          <p:nvPr/>
        </p:nvCxnSpPr>
        <p:spPr>
          <a:xfrm>
            <a:off x="2392045" y="19050"/>
            <a:ext cx="0" cy="9880974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 de texte 48">
            <a:extLst>
              <a:ext uri="{FF2B5EF4-FFF2-40B4-BE49-F238E27FC236}">
                <a16:creationId xmlns:a16="http://schemas.microsoft.com/office/drawing/2014/main" id="{24F25D10-0C81-DF8D-19F3-CB126CD18B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125" y="59896"/>
            <a:ext cx="3573462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Edmond </a:t>
            </a:r>
            <a:r>
              <a:rPr lang="fr-F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ENFANCE</a:t>
            </a:r>
            <a:endParaRPr lang="fr-F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Zone de texte 12">
            <a:extLst>
              <a:ext uri="{FF2B5EF4-FFF2-40B4-BE49-F238E27FC236}">
                <a16:creationId xmlns:a16="http://schemas.microsoft.com/office/drawing/2014/main" id="{397B754D-9C9A-BF26-88CB-17AC04CA5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4563" y="534758"/>
            <a:ext cx="4253433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sz="13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AESH expérimenté avec 15 ans d'expérience - Spécialiste de l'accompagnement d'élèves en situation de handicap divers</a:t>
            </a:r>
            <a:endParaRPr lang="fr-FR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Zone de texte 35">
            <a:extLst>
              <a:ext uri="{FF2B5EF4-FFF2-40B4-BE49-F238E27FC236}">
                <a16:creationId xmlns:a16="http://schemas.microsoft.com/office/drawing/2014/main" id="{DD6F1F30-2E1F-F43B-73A0-7EA30DD5B3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968" y="1674313"/>
            <a:ext cx="4088431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Fort de mes 15 années d'expérience en tant qu'AESH, j'ai développé une expertise solide dans l'accompagnement d'élèves présentant divers types de handicaps. Passionné par l'éducation inclusive, je suis prêt à rejoindre une équipe éducative engagée pour continuer à contribuer au bien-être et à la réussite des élèves en situation de handicap.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Zone de texte 33">
            <a:extLst>
              <a:ext uri="{FF2B5EF4-FFF2-40B4-BE49-F238E27FC236}">
                <a16:creationId xmlns:a16="http://schemas.microsoft.com/office/drawing/2014/main" id="{D2FEC32A-0041-8AEA-EBC5-FBD3EF90F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4563" y="1251929"/>
            <a:ext cx="31750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propos de moi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Zone de texte 29">
            <a:extLst>
              <a:ext uri="{FF2B5EF4-FFF2-40B4-BE49-F238E27FC236}">
                <a16:creationId xmlns:a16="http://schemas.microsoft.com/office/drawing/2014/main" id="{6D932C7E-A148-7449-7B69-48BEF39C36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8705" y="2645680"/>
            <a:ext cx="3175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Expériences Professionnelles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129268B1-8236-AD19-8EC6-6EF28E3003A0}"/>
              </a:ext>
            </a:extLst>
          </p:cNvPr>
          <p:cNvCxnSpPr>
            <a:cxnSpLocks/>
          </p:cNvCxnSpPr>
          <p:nvPr/>
        </p:nvCxnSpPr>
        <p:spPr>
          <a:xfrm>
            <a:off x="2595813" y="1613634"/>
            <a:ext cx="401674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4E0CA437-5C29-841A-EFE0-92CB56394FF2}"/>
              </a:ext>
            </a:extLst>
          </p:cNvPr>
          <p:cNvCxnSpPr>
            <a:cxnSpLocks/>
          </p:cNvCxnSpPr>
          <p:nvPr/>
        </p:nvCxnSpPr>
        <p:spPr>
          <a:xfrm>
            <a:off x="2676111" y="2983818"/>
            <a:ext cx="4003387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 de texte 21">
            <a:extLst>
              <a:ext uri="{FF2B5EF4-FFF2-40B4-BE49-F238E27FC236}">
                <a16:creationId xmlns:a16="http://schemas.microsoft.com/office/drawing/2014/main" id="{23511251-E14A-40C8-3C33-635D7ACF8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0442" y="3102170"/>
            <a:ext cx="4120373" cy="2798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2008-2023 : AESH en école élémentaire - École des Tournesols, Lille</a:t>
            </a:r>
          </a:p>
          <a:p>
            <a:endParaRPr lang="fr-FR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Accompagnement d'élèves présentant des troubles du spectre autistique, troubles moteurs et troubles cognitifs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Mise en place d'adaptations pédagogiques et de supports individualisés en collaboration avec les enseignants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Participation aux réunions de suivi et d'évaluation des plans d'accompagnement personnalisés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endParaRPr lang="fr-FR" sz="1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2005-2008 : AESH en collège - Collège Victor Hugo, Paris</a:t>
            </a:r>
          </a:p>
          <a:p>
            <a:endParaRPr lang="fr-FR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Soutien à des élèves en situation de handicap, notamment ceux présentant des troubles </a:t>
            </a:r>
            <a:r>
              <a:rPr lang="fr-FR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dys</a:t>
            </a: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et des troubles du spectre autistique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Collaboration avec l'équipe éducative pour la mise en place de stratégies d'apprentissage adaptées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Organisation d'ateliers de soutien scolaire en groupe et en individuel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Zone de texte 8">
            <a:extLst>
              <a:ext uri="{FF2B5EF4-FFF2-40B4-BE49-F238E27FC236}">
                <a16:creationId xmlns:a16="http://schemas.microsoft.com/office/drawing/2014/main" id="{D0EDD793-5D1B-9715-6983-4C5D7A9711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4803" y="5777477"/>
            <a:ext cx="3175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Formations &amp; Certifications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A6E7A2D4-5098-D9C4-21CD-408846C4F6EF}"/>
              </a:ext>
            </a:extLst>
          </p:cNvPr>
          <p:cNvCxnSpPr>
            <a:cxnSpLocks/>
          </p:cNvCxnSpPr>
          <p:nvPr/>
        </p:nvCxnSpPr>
        <p:spPr>
          <a:xfrm>
            <a:off x="2692750" y="6107668"/>
            <a:ext cx="3960776" cy="794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Zone de texte 11">
            <a:extLst>
              <a:ext uri="{FF2B5EF4-FFF2-40B4-BE49-F238E27FC236}">
                <a16:creationId xmlns:a16="http://schemas.microsoft.com/office/drawing/2014/main" id="{2FF78FB8-85AE-F164-F97C-942EDD8DED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0442" y="6236404"/>
            <a:ext cx="4047957" cy="89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buFont typeface="Symbol" pitchFamily="2" charset="2"/>
              <a:buChar char=""/>
            </a:pPr>
            <a:r>
              <a:rPr lang="fr-FR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2003-2005 : Diplôme d'État d'Accompagnant Éducatif et Social (DEAES)</a:t>
            </a:r>
            <a:br>
              <a:rPr lang="fr-FR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Spécialité Accompagnement de la vie scolaire - Institut de Formation et de Recherche en Éducation, Paris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Cuadro de texto 24">
            <a:extLst>
              <a:ext uri="{FF2B5EF4-FFF2-40B4-BE49-F238E27FC236}">
                <a16:creationId xmlns:a16="http://schemas.microsoft.com/office/drawing/2014/main" id="{E0EC43BA-C099-9BC2-8380-9CB327A768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11" y="2069587"/>
            <a:ext cx="1933575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+336 01 02 03 04</a:t>
            </a:r>
            <a:endParaRPr kumimoji="0" lang="fr-FR" altLang="fr-FR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votre.nom.prenom@gnail.com</a:t>
            </a:r>
            <a:endParaRPr kumimoji="0" lang="fr-FR" altLang="fr-FR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Marseille, France</a:t>
            </a:r>
            <a:endParaRPr kumimoji="0" lang="fr-FR" altLang="fr-FR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linkedin.com</a:t>
            </a: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/votre-profil</a:t>
            </a:r>
            <a:endParaRPr kumimoji="0" lang="fr-FR" altLang="fr-FR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3" name="Gráfico 15" descr="Marcador">
            <a:extLst>
              <a:ext uri="{FF2B5EF4-FFF2-40B4-BE49-F238E27FC236}">
                <a16:creationId xmlns:a16="http://schemas.microsoft.com/office/drawing/2014/main" id="{47C552E7-4EEB-88F3-8EC1-60CB5EB4DF48}"/>
              </a:ext>
            </a:extLst>
          </p:cNvPr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7156" y="2613092"/>
            <a:ext cx="219710" cy="219710"/>
          </a:xfrm>
          <a:prstGeom prst="rect">
            <a:avLst/>
          </a:prstGeom>
        </p:spPr>
      </p:pic>
      <p:pic>
        <p:nvPicPr>
          <p:cNvPr id="1041" name="Image 54">
            <a:extLst>
              <a:ext uri="{FF2B5EF4-FFF2-40B4-BE49-F238E27FC236}">
                <a16:creationId xmlns:a16="http://schemas.microsoft.com/office/drawing/2014/main" id="{047E79A4-3F80-592C-D4B8-0B38F46C2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840" y="2105819"/>
            <a:ext cx="201613" cy="201613"/>
          </a:xfrm>
          <a:prstGeom prst="rect">
            <a:avLst/>
          </a:prstGeom>
          <a:noFill/>
        </p:spPr>
      </p:pic>
      <p:pic>
        <p:nvPicPr>
          <p:cNvPr id="1040" name="Image 53">
            <a:extLst>
              <a:ext uri="{FF2B5EF4-FFF2-40B4-BE49-F238E27FC236}">
                <a16:creationId xmlns:a16="http://schemas.microsoft.com/office/drawing/2014/main" id="{5971763B-D48A-EE6A-A59E-C08213FF25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286" y="2411731"/>
            <a:ext cx="171451" cy="17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Image 51">
            <a:extLst>
              <a:ext uri="{FF2B5EF4-FFF2-40B4-BE49-F238E27FC236}">
                <a16:creationId xmlns:a16="http://schemas.microsoft.com/office/drawing/2014/main" id="{48F689F9-F2D0-D9AD-BB63-9ED9A6CC88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05" y="2910998"/>
            <a:ext cx="169863" cy="169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Zone de texte 45">
            <a:extLst>
              <a:ext uri="{FF2B5EF4-FFF2-40B4-BE49-F238E27FC236}">
                <a16:creationId xmlns:a16="http://schemas.microsoft.com/office/drawing/2014/main" id="{F083A069-1509-F772-B736-0DC78F5C6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847" y="3739673"/>
            <a:ext cx="2025651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Compétences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5" name="Zone de texte 42">
            <a:extLst>
              <a:ext uri="{FF2B5EF4-FFF2-40B4-BE49-F238E27FC236}">
                <a16:creationId xmlns:a16="http://schemas.microsoft.com/office/drawing/2014/main" id="{6180EC1F-D989-E2DA-5BE9-B2DE41603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560" y="4152900"/>
            <a:ext cx="2095500" cy="2643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buFont typeface="Symbol" pitchFamily="2" charset="2"/>
              <a:buChar char=""/>
            </a:pP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Empathie et sens de l'écoute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Patience et persévérance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Adaptabilité et flexibilité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Capacité à travailler en équipe et à collaborer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Sens des responsabilités et engagement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Discrétion et respect de la confidentialité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Créativité et initiative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Zone de texte 1">
            <a:extLst>
              <a:ext uri="{FF2B5EF4-FFF2-40B4-BE49-F238E27FC236}">
                <a16:creationId xmlns:a16="http://schemas.microsoft.com/office/drawing/2014/main" id="{A061B1A8-38DA-C2D2-72C3-84EF959B8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604" y="5963669"/>
            <a:ext cx="206057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Hobbies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7" name="Zone de texte 2">
            <a:extLst>
              <a:ext uri="{FF2B5EF4-FFF2-40B4-BE49-F238E27FC236}">
                <a16:creationId xmlns:a16="http://schemas.microsoft.com/office/drawing/2014/main" id="{D13A504A-1A98-AE6B-171B-9BD56DDBF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421" y="6289705"/>
            <a:ext cx="2095501" cy="136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buFont typeface="Symbol" pitchFamily="2" charset="2"/>
              <a:buChar char=""/>
            </a:pP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Bénévolat auprès d'associations pour l'inclusion des personnes en situation de handicap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Randonnées et activités de plein air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Lecture et littérature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Zone de texte 38">
            <a:extLst>
              <a:ext uri="{FF2B5EF4-FFF2-40B4-BE49-F238E27FC236}">
                <a16:creationId xmlns:a16="http://schemas.microsoft.com/office/drawing/2014/main" id="{444A2DC7-EF6B-15C8-72E0-158574367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421" y="7686906"/>
            <a:ext cx="1990725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Langues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9" name="Zone de texte 37">
            <a:extLst>
              <a:ext uri="{FF2B5EF4-FFF2-40B4-BE49-F238E27FC236}">
                <a16:creationId xmlns:a16="http://schemas.microsoft.com/office/drawing/2014/main" id="{E6619FBD-2846-376D-A157-86E34B248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560" y="8047418"/>
            <a:ext cx="2109788" cy="87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Français : langue maternelle</a:t>
            </a:r>
            <a:endParaRPr lang="fr-FR" altLang="fr-FR" sz="1200" dirty="0">
              <a:ea typeface="Calibri" panose="020F0502020204030204" pitchFamily="34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Anglais : courant (TOEFL score: 110/120)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6" name="Rectangle 33">
            <a:extLst>
              <a:ext uri="{FF2B5EF4-FFF2-40B4-BE49-F238E27FC236}">
                <a16:creationId xmlns:a16="http://schemas.microsoft.com/office/drawing/2014/main" id="{5EC7B20D-5C11-3A93-B7C6-86150736F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7" name="Rectangle 53">
            <a:extLst>
              <a:ext uri="{FF2B5EF4-FFF2-40B4-BE49-F238E27FC236}">
                <a16:creationId xmlns:a16="http://schemas.microsoft.com/office/drawing/2014/main" id="{EABEB5F0-C27C-FC7C-EB5F-50D119EBD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fr-FR" altLang="fr-F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8" name="Rectangle 54">
            <a:extLst>
              <a:ext uri="{FF2B5EF4-FFF2-40B4-BE49-F238E27FC236}">
                <a16:creationId xmlns:a16="http://schemas.microsoft.com/office/drawing/2014/main" id="{65C59C59-CF3E-5709-C4C6-CAC20C55D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44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Image 4" descr="Une image contenant mur, personne, homme, intérieur&#10;&#10;Description générée automatiquement">
            <a:extLst>
              <a:ext uri="{FF2B5EF4-FFF2-40B4-BE49-F238E27FC236}">
                <a16:creationId xmlns:a16="http://schemas.microsoft.com/office/drawing/2014/main" id="{ADD2A5A0-A1AB-5226-F8CB-0F476532D62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92" y="134544"/>
            <a:ext cx="1685925" cy="1797050"/>
          </a:xfrm>
          <a:prstGeom prst="ellipse">
            <a:avLst/>
          </a:prstGeom>
          <a:ln w="22225">
            <a:solidFill>
              <a:schemeClr val="bg1"/>
            </a:solidFill>
          </a:ln>
        </p:spPr>
      </p:pic>
      <p:sp>
        <p:nvSpPr>
          <p:cNvPr id="7" name="Zone de texte 17">
            <a:extLst>
              <a:ext uri="{FF2B5EF4-FFF2-40B4-BE49-F238E27FC236}">
                <a16:creationId xmlns:a16="http://schemas.microsoft.com/office/drawing/2014/main" id="{EDDB5601-72CE-6F2D-93A5-AA4A11893C7E}"/>
              </a:ext>
            </a:extLst>
          </p:cNvPr>
          <p:cNvSpPr txBox="1"/>
          <p:nvPr/>
        </p:nvSpPr>
        <p:spPr>
          <a:xfrm>
            <a:off x="2597762" y="7030149"/>
            <a:ext cx="2025650" cy="33464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Compétences</a:t>
            </a: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 de texte 2">
            <a:extLst>
              <a:ext uri="{FF2B5EF4-FFF2-40B4-BE49-F238E27FC236}">
                <a16:creationId xmlns:a16="http://schemas.microsoft.com/office/drawing/2014/main" id="{CDB44E94-07E0-F3F1-5FEB-72CF843F68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6376" y="7454877"/>
            <a:ext cx="4047956" cy="136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buFont typeface="Symbol" pitchFamily="2" charset="2"/>
              <a:buChar char=""/>
            </a:pP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Connaissance approfondie des différents types de handicaps et de leurs spécificités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Maîtrise des techniques d'accompagnement individualisé et des adaptations pédagogiques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Expérience dans l'élaboration et le suivi de plans d'accompagnement personnalisés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Collaboration et communication efficace avec les enseignants et les équipes éducatives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Connaissance des dispositifs et des ressources disponibles pour l'inclusion scolaire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Aptitude à utiliser des outils et des technologies adaptées pour faciliter l'apprentissage des élèves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Connaissance des réglementations et des procédures liées à l'accompagnement des élèves en situation de handicap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9A957C10-B2EC-D441-1C2F-C6C1519B0773}"/>
              </a:ext>
            </a:extLst>
          </p:cNvPr>
          <p:cNvCxnSpPr>
            <a:cxnSpLocks/>
          </p:cNvCxnSpPr>
          <p:nvPr/>
        </p:nvCxnSpPr>
        <p:spPr>
          <a:xfrm>
            <a:off x="2651780" y="7357808"/>
            <a:ext cx="3960776" cy="794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4232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43409A-4799-FA42-9F31-505AABB8C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259" y="689300"/>
            <a:ext cx="6043484" cy="8491464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fr-FR" b="1" dirty="0"/>
              <a:t>Cher(e) Candidat(e)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Merci d'avoir téléchargé ce modèle sur notre site. Nous espérons qu'il vous aidera à mettre en valeur votre CV.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dirty="0"/>
              <a:t>---------------------------------------------------------------------------------------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Besoin de conseils pour rédiger votre CV ou vous préparer pour l’entretien d’embauche ? Consultez nos articles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2"/>
              </a:rPr>
              <a:t>Le titre du CV : guide pratique + 30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3"/>
              </a:rPr>
              <a:t>Comment mettre en valeur son expérience professionnelle ?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4"/>
              </a:rPr>
              <a:t>Rédiger une accroche de CV percutante + 9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5"/>
              </a:rPr>
              <a:t>Les 7 points clés d'un CV réussi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Personnalisez votre CV avec </a:t>
            </a:r>
            <a:r>
              <a:rPr lang="fr-FR" dirty="0">
                <a:hlinkClick r:id="rId6"/>
              </a:rPr>
              <a:t>des icônes gratuites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Bien </a:t>
            </a:r>
            <a:r>
              <a:rPr lang="fr-FR" dirty="0">
                <a:hlinkClick r:id="rId7"/>
              </a:rPr>
              <a:t>préparer son entretien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proposons également plusieurs centaines d'exemples de lettres de motivation classées par métier et des modèles pour les mettre en forme.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8"/>
              </a:rPr>
              <a:t>1200 exemples de lettres de motivation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9"/>
              </a:rPr>
              <a:t>Les modèles de </a:t>
            </a:r>
            <a:r>
              <a:rPr lang="fr-FR" dirty="0">
                <a:hlinkClick r:id="rId10"/>
              </a:rPr>
              <a:t>courrier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Tous nos conseils </a:t>
            </a:r>
            <a:r>
              <a:rPr lang="fr-FR" dirty="0">
                <a:hlinkClick r:id="rId11"/>
              </a:rPr>
              <a:t>pour rédiger une lettre efficace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vous souhaitons bonne chance dans vos recherches et vos entretiens </a:t>
            </a:r>
            <a:r>
              <a:rPr lang="fr-FR" dirty="0">
                <a:sym typeface="Wingdings" pitchFamily="2" charset="2"/>
              </a:rPr>
              <a:t>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Enfin, rappelez-vous qu'une bonne candidature est une candidature personnalisée ! Prenez donc le temps de la rédiger avec soin car elle décrit votre parcours professionnel et votre personnalité.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----------------</a:t>
            </a:r>
          </a:p>
          <a:p>
            <a:pPr marL="0" indent="0">
              <a:buNone/>
            </a:pPr>
            <a:r>
              <a:rPr lang="fr-FR" sz="222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Copyright : Les contenus diffusés sur notre site (modèles de CV, modèles de lettre, articles ...) sont la propriété de creeruncv.com. Leur utilisation est limitée à un usage strictement personnel. Il est interdit de les diffuser ou redistribuer sans notre accord. Contenus déposés dans 180 pays devant huissier. Reproduction strictement interdite, même partielle. Limité à un usage strictement personnel. </a:t>
            </a:r>
            <a:br>
              <a:rPr lang="fr-FR" sz="222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FR" sz="222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Disclaimer</a:t>
            </a:r>
            <a:r>
              <a:rPr lang="fr-FR" sz="222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: Les modèles disponibles sur notre site fournis "en l'état" et sans garantie.</a:t>
            </a:r>
          </a:p>
          <a:p>
            <a:pPr marL="0" indent="0">
              <a:buNone/>
            </a:pPr>
            <a:endParaRPr lang="fr-FR" sz="222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fr-FR" sz="2220" dirty="0" err="1"/>
              <a:t>Créeruncv.com</a:t>
            </a:r>
            <a:r>
              <a:rPr lang="fr-FR" sz="2220" dirty="0"/>
              <a:t> est un site gratuit. </a:t>
            </a:r>
          </a:p>
        </p:txBody>
      </p:sp>
    </p:spTree>
    <p:extLst>
      <p:ext uri="{BB962C8B-B14F-4D97-AF65-F5344CB8AC3E}">
        <p14:creationId xmlns:p14="http://schemas.microsoft.com/office/powerpoint/2010/main" val="26481805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548</TotalTime>
  <Words>674</Words>
  <Application>Microsoft Macintosh PowerPoint</Application>
  <PresentationFormat>Format A4 (210 x 297 mm)</PresentationFormat>
  <Paragraphs>86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Times New Roman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Axel Maille</cp:lastModifiedBy>
  <cp:revision>26</cp:revision>
  <cp:lastPrinted>2022-05-25T13:38:42Z</cp:lastPrinted>
  <dcterms:created xsi:type="dcterms:W3CDTF">2022-05-25T13:38:28Z</dcterms:created>
  <dcterms:modified xsi:type="dcterms:W3CDTF">2023-04-23T22:05:04Z</dcterms:modified>
</cp:coreProperties>
</file>