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72C5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31"/>
    <p:restoredTop sz="96327"/>
  </p:normalViewPr>
  <p:slideViewPr>
    <p:cSldViewPr snapToGrid="0" snapToObjects="1" showGuides="1">
      <p:cViewPr>
        <p:scale>
          <a:sx n="175" d="100"/>
          <a:sy n="175" d="100"/>
        </p:scale>
        <p:origin x="1856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4BFE5F-593D-B813-E528-26B0E1ECDF0A}"/>
              </a:ext>
            </a:extLst>
          </p:cNvPr>
          <p:cNvSpPr/>
          <p:nvPr/>
        </p:nvSpPr>
        <p:spPr>
          <a:xfrm>
            <a:off x="-12700" y="-748"/>
            <a:ext cx="2409825" cy="3465830"/>
          </a:xfrm>
          <a:prstGeom prst="rect">
            <a:avLst/>
          </a:prstGeom>
          <a:solidFill>
            <a:srgbClr val="437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414B6E-193A-4548-A2E0-83DF3D0A027F}"/>
              </a:ext>
            </a:extLst>
          </p:cNvPr>
          <p:cNvSpPr/>
          <p:nvPr/>
        </p:nvSpPr>
        <p:spPr>
          <a:xfrm>
            <a:off x="-12700" y="3465082"/>
            <a:ext cx="2409825" cy="6453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8C41BEF0-D743-F9A5-70A8-8817BEFFAA64}"/>
              </a:ext>
            </a:extLst>
          </p:cNvPr>
          <p:cNvCxnSpPr>
            <a:cxnSpLocks/>
          </p:cNvCxnSpPr>
          <p:nvPr/>
        </p:nvCxnSpPr>
        <p:spPr>
          <a:xfrm>
            <a:off x="2392045" y="19050"/>
            <a:ext cx="0" cy="9880974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 de texte 48">
            <a:extLst>
              <a:ext uri="{FF2B5EF4-FFF2-40B4-BE49-F238E27FC236}">
                <a16:creationId xmlns:a16="http://schemas.microsoft.com/office/drawing/2014/main" id="{24F25D10-0C81-DF8D-19F3-CB126CD18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59896"/>
            <a:ext cx="357346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Rodolphe </a:t>
            </a:r>
            <a:r>
              <a:rPr lang="fr-F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ADMINSYS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Zone de texte 12">
            <a:extLst>
              <a:ext uri="{FF2B5EF4-FFF2-40B4-BE49-F238E27FC236}">
                <a16:creationId xmlns:a16="http://schemas.microsoft.com/office/drawing/2014/main" id="{397B754D-9C9A-BF26-88CB-17AC04CA5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1996" y="673819"/>
            <a:ext cx="4253433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Architecte système senior - Expert en infrastructure cloud et virtualisation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Zone de texte 35">
            <a:extLst>
              <a:ext uri="{FF2B5EF4-FFF2-40B4-BE49-F238E27FC236}">
                <a16:creationId xmlns:a16="http://schemas.microsoft.com/office/drawing/2014/main" id="{DD6F1F30-2E1F-F43B-73A0-7EA30DD5B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968" y="1674313"/>
            <a:ext cx="4088431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Administrateur système chevronné avec 15 ans d'expérience dans la gestion et l'optimisation des infrastructures informatiques. Expert en migration vers le cloud, virtualisation et gestion de projets informatiques. Je suis à la recherche de nouvelles opportunités pour mettre mon expertise au service d'une organisation en quête d'excellence et de fiabilité.</a:t>
            </a:r>
          </a:p>
        </p:txBody>
      </p:sp>
      <p:sp>
        <p:nvSpPr>
          <p:cNvPr id="34" name="Zone de texte 33">
            <a:extLst>
              <a:ext uri="{FF2B5EF4-FFF2-40B4-BE49-F238E27FC236}">
                <a16:creationId xmlns:a16="http://schemas.microsoft.com/office/drawing/2014/main" id="{D2FEC32A-0041-8AEA-EBC5-FBD3EF90F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563" y="1251929"/>
            <a:ext cx="31750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Zone de texte 29">
            <a:extLst>
              <a:ext uri="{FF2B5EF4-FFF2-40B4-BE49-F238E27FC236}">
                <a16:creationId xmlns:a16="http://schemas.microsoft.com/office/drawing/2014/main" id="{6D932C7E-A148-7449-7B69-48BEF39C3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705" y="2645680"/>
            <a:ext cx="3175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129268B1-8236-AD19-8EC6-6EF28E3003A0}"/>
              </a:ext>
            </a:extLst>
          </p:cNvPr>
          <p:cNvCxnSpPr>
            <a:cxnSpLocks/>
          </p:cNvCxnSpPr>
          <p:nvPr/>
        </p:nvCxnSpPr>
        <p:spPr>
          <a:xfrm>
            <a:off x="2595813" y="1613634"/>
            <a:ext cx="401674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E0CA437-5C29-841A-EFE0-92CB56394FF2}"/>
              </a:ext>
            </a:extLst>
          </p:cNvPr>
          <p:cNvCxnSpPr>
            <a:cxnSpLocks/>
          </p:cNvCxnSpPr>
          <p:nvPr/>
        </p:nvCxnSpPr>
        <p:spPr>
          <a:xfrm>
            <a:off x="2676111" y="2983818"/>
            <a:ext cx="400338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 de texte 21">
            <a:extLst>
              <a:ext uri="{FF2B5EF4-FFF2-40B4-BE49-F238E27FC236}">
                <a16:creationId xmlns:a16="http://schemas.microsoft.com/office/drawing/2014/main" id="{23511251-E14A-40C8-3C33-635D7ACF8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547" y="3141172"/>
            <a:ext cx="4120373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1" dirty="0">
                <a:effectLst/>
                <a:ea typeface="Times New Roman" panose="02020603050405020304" pitchFamily="18" charset="0"/>
              </a:rPr>
              <a:t>Administrateur système principal Nom de l'entreprise, Ville Années d'emploi</a:t>
            </a:r>
            <a:endParaRPr lang="fr-FR" sz="10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Responsable de la gestion et de la maintenance des infrastructures informatiques multisites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Supervision d'une équipe de 5 administrateurs système et réseau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Conception et mise en œuvre de projets de migration vers le cloud (AWS, Azure)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Optimisation des performances et de la disponibilité des systèmes grâce à la virtualisation (VMware, Hyper-V)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Gestion des sauvegardes et de la sécurité informatique, incluant les politiques de chiffrement et de protection des données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Formation et accompagnement des équipes techniques et des utilisateurs sur les bonnes pratiques en matière de sécurité et de gestion des systèmes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000" b="1" dirty="0">
                <a:effectLst/>
                <a:ea typeface="Times New Roman" panose="02020603050405020304" pitchFamily="18" charset="0"/>
              </a:rPr>
              <a:t>Assistant administratif - Cabinet d'avocats DEF (Lyon, France) Janvier 2018 - Avril 2020</a:t>
            </a:r>
            <a:endParaRPr lang="fr-FR" sz="10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Administration de serveurs Windows et Linux, incluant la configuration, la maintenance et les mises à jour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Gestion des systèmes de stockage et de bases de données (MySQL, SQL Server)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Déploiement et administration de solutions de virtualisation (VMware, VirtualBox)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Automatisation des processus de déploiement et de maintenance à l'aide de scripts (Bash, PowerShell)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Support technique de niveau 2 et résolution des problèmes complexes liés aux systèmes et aux réseaux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Zone de texte 8">
            <a:extLst>
              <a:ext uri="{FF2B5EF4-FFF2-40B4-BE49-F238E27FC236}">
                <a16:creationId xmlns:a16="http://schemas.microsoft.com/office/drawing/2014/main" id="{D0EDD793-5D1B-9715-6983-4C5D7A971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775" y="7401761"/>
            <a:ext cx="3175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Formations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A6E7A2D4-5098-D9C4-21CD-408846C4F6EF}"/>
              </a:ext>
            </a:extLst>
          </p:cNvPr>
          <p:cNvCxnSpPr>
            <a:cxnSpLocks/>
          </p:cNvCxnSpPr>
          <p:nvPr/>
        </p:nvCxnSpPr>
        <p:spPr>
          <a:xfrm>
            <a:off x="2718722" y="7731952"/>
            <a:ext cx="3960776" cy="794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 de texte 11">
            <a:extLst>
              <a:ext uri="{FF2B5EF4-FFF2-40B4-BE49-F238E27FC236}">
                <a16:creationId xmlns:a16="http://schemas.microsoft.com/office/drawing/2014/main" id="{2FF78FB8-85AE-F164-F97C-942EDD8DE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6414" y="7860688"/>
            <a:ext cx="4047957" cy="1767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Diplôme d'ingénieur en informatique Nom de l'école, Ville Année de diplomation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Spécialisation en systèmes et réseaux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Projet de fin d'études sur la conception d'une infrastructure informatique sécurisée et performante pour une PME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Certifications :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AWS Certified Solutions Architect – Associate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Microsoft </a:t>
            </a:r>
            <a:r>
              <a:rPr lang="fr-FR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Certified</a:t>
            </a: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Azure </a:t>
            </a:r>
            <a:r>
              <a:rPr lang="fr-FR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Administrator</a:t>
            </a: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Associate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VMware </a:t>
            </a:r>
            <a:r>
              <a:rPr lang="fr-FR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Certified</a:t>
            </a: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Professional – Data Center </a:t>
            </a:r>
            <a:r>
              <a:rPr lang="fr-FR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Virtualization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Cuadro de texto 24">
            <a:extLst>
              <a:ext uri="{FF2B5EF4-FFF2-40B4-BE49-F238E27FC236}">
                <a16:creationId xmlns:a16="http://schemas.microsoft.com/office/drawing/2014/main" id="{E0EC43BA-C099-9BC2-8380-9CB327A76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11" y="2069587"/>
            <a:ext cx="1933575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+336 01 02 03 04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Marseille, France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/votre-profil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3" name="Gráfico 15" descr="Marcador">
            <a:extLst>
              <a:ext uri="{FF2B5EF4-FFF2-40B4-BE49-F238E27FC236}">
                <a16:creationId xmlns:a16="http://schemas.microsoft.com/office/drawing/2014/main" id="{47C552E7-4EEB-88F3-8EC1-60CB5EB4DF48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7156" y="2613092"/>
            <a:ext cx="219710" cy="219710"/>
          </a:xfrm>
          <a:prstGeom prst="rect">
            <a:avLst/>
          </a:prstGeom>
        </p:spPr>
      </p:pic>
      <p:pic>
        <p:nvPicPr>
          <p:cNvPr id="1041" name="Image 54">
            <a:extLst>
              <a:ext uri="{FF2B5EF4-FFF2-40B4-BE49-F238E27FC236}">
                <a16:creationId xmlns:a16="http://schemas.microsoft.com/office/drawing/2014/main" id="{047E79A4-3F80-592C-D4B8-0B38F46C2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40" y="2105819"/>
            <a:ext cx="201613" cy="201613"/>
          </a:xfrm>
          <a:prstGeom prst="rect">
            <a:avLst/>
          </a:prstGeom>
          <a:noFill/>
        </p:spPr>
      </p:pic>
      <p:pic>
        <p:nvPicPr>
          <p:cNvPr id="1040" name="Image 53">
            <a:extLst>
              <a:ext uri="{FF2B5EF4-FFF2-40B4-BE49-F238E27FC236}">
                <a16:creationId xmlns:a16="http://schemas.microsoft.com/office/drawing/2014/main" id="{5971763B-D48A-EE6A-A59E-C08213FF2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86" y="2411731"/>
            <a:ext cx="171451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age 51">
            <a:extLst>
              <a:ext uri="{FF2B5EF4-FFF2-40B4-BE49-F238E27FC236}">
                <a16:creationId xmlns:a16="http://schemas.microsoft.com/office/drawing/2014/main" id="{48F689F9-F2D0-D9AD-BB63-9ED9A6CC8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5" y="2910998"/>
            <a:ext cx="169863" cy="16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Zone de texte 45">
            <a:extLst>
              <a:ext uri="{FF2B5EF4-FFF2-40B4-BE49-F238E27FC236}">
                <a16:creationId xmlns:a16="http://schemas.microsoft.com/office/drawing/2014/main" id="{F083A069-1509-F772-B736-0DC78F5C6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47" y="3739673"/>
            <a:ext cx="2025651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Zone de texte 42">
            <a:extLst>
              <a:ext uri="{FF2B5EF4-FFF2-40B4-BE49-F238E27FC236}">
                <a16:creationId xmlns:a16="http://schemas.microsoft.com/office/drawing/2014/main" id="{6180EC1F-D989-E2DA-5BE9-B2DE41603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560" y="4152900"/>
            <a:ext cx="2095500" cy="2643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Systèmes d'exploitation : Windows Server, Linux (Red Hat, Debian, Ubuntu)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Infrastructure cloud : AWS, Azure, Google Cloud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Virtualisation : VMware, Hyper-V, VirtualBox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Scripting : Bash, PowerShell, Python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Bases de données : MySQL, SQL Server, PostgreSQL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Réseaux : TCP/IP, DNS, DHCP, VLAN, VPN, Cisco IOS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Sécurité : Firewall, IDS/IPS, antivirus, chiffrement, politiques de sécurité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Zone de texte 1">
            <a:extLst>
              <a:ext uri="{FF2B5EF4-FFF2-40B4-BE49-F238E27FC236}">
                <a16:creationId xmlns:a16="http://schemas.microsoft.com/office/drawing/2014/main" id="{A061B1A8-38DA-C2D2-72C3-84EF959B8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85" y="7056074"/>
            <a:ext cx="20605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Zone de texte 2">
            <a:extLst>
              <a:ext uri="{FF2B5EF4-FFF2-40B4-BE49-F238E27FC236}">
                <a16:creationId xmlns:a16="http://schemas.microsoft.com/office/drawing/2014/main" id="{D13A504A-1A98-AE6B-171B-9BD56DDBF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43" y="7401761"/>
            <a:ext cx="2095501" cy="728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Informatique open source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Veille technologique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Photographie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Zone de texte 38">
            <a:extLst>
              <a:ext uri="{FF2B5EF4-FFF2-40B4-BE49-F238E27FC236}">
                <a16:creationId xmlns:a16="http://schemas.microsoft.com/office/drawing/2014/main" id="{444A2DC7-EF6B-15C8-72E0-158574367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47" y="8178501"/>
            <a:ext cx="1990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Zone de texte 37">
            <a:extLst>
              <a:ext uri="{FF2B5EF4-FFF2-40B4-BE49-F238E27FC236}">
                <a16:creationId xmlns:a16="http://schemas.microsoft.com/office/drawing/2014/main" id="{E6619FBD-2846-376D-A157-86E34B248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1" y="8554244"/>
            <a:ext cx="2109788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Français : langue maternelle</a:t>
            </a:r>
            <a:endParaRPr lang="fr-FR" altLang="fr-FR" sz="1200" dirty="0"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Anglais : courant (TOEFL score: 110/120)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33">
            <a:extLst>
              <a:ext uri="{FF2B5EF4-FFF2-40B4-BE49-F238E27FC236}">
                <a16:creationId xmlns:a16="http://schemas.microsoft.com/office/drawing/2014/main" id="{5EC7B20D-5C11-3A93-B7C6-86150736F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7" name="Rectangle 53">
            <a:extLst>
              <a:ext uri="{FF2B5EF4-FFF2-40B4-BE49-F238E27FC236}">
                <a16:creationId xmlns:a16="http://schemas.microsoft.com/office/drawing/2014/main" id="{EABEB5F0-C27C-FC7C-EB5F-50D119EBD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4">
            <a:extLst>
              <a:ext uri="{FF2B5EF4-FFF2-40B4-BE49-F238E27FC236}">
                <a16:creationId xmlns:a16="http://schemas.microsoft.com/office/drawing/2014/main" id="{65C59C59-CF3E-5709-C4C6-CAC20C55D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Image 1" descr="Une image contenant personne, homme, pose, mâle&#10;&#10;Description générée automatiquement">
            <a:extLst>
              <a:ext uri="{FF2B5EF4-FFF2-40B4-BE49-F238E27FC236}">
                <a16:creationId xmlns:a16="http://schemas.microsoft.com/office/drawing/2014/main" id="{870716EC-4A1D-3574-1257-CAB0C3478B75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90"/>
          <a:stretch/>
        </p:blipFill>
        <p:spPr bwMode="auto">
          <a:xfrm>
            <a:off x="253364" y="137838"/>
            <a:ext cx="1872615" cy="1879600"/>
          </a:xfrm>
          <a:prstGeom prst="ellipse">
            <a:avLst/>
          </a:prstGeom>
          <a:ln w="15875">
            <a:solidFill>
              <a:schemeClr val="bg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</TotalTime>
  <Words>738</Words>
  <Application>Microsoft Macintosh PowerPoint</Application>
  <PresentationFormat>Format A4 (210 x 297 mm)</PresentationFormat>
  <Paragraphs>88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21</cp:revision>
  <cp:lastPrinted>2022-05-25T13:38:42Z</cp:lastPrinted>
  <dcterms:created xsi:type="dcterms:W3CDTF">2022-05-25T13:38:28Z</dcterms:created>
  <dcterms:modified xsi:type="dcterms:W3CDTF">2023-04-22T23:52:43Z</dcterms:modified>
</cp:coreProperties>
</file>