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3"/>
    <p:restoredTop sz="96327"/>
  </p:normalViewPr>
  <p:slideViewPr>
    <p:cSldViewPr snapToGrid="0" snapToObjects="1" showGuides="1">
      <p:cViewPr>
        <p:scale>
          <a:sx n="190" d="100"/>
          <a:sy n="190" d="100"/>
        </p:scale>
        <p:origin x="2680" y="-36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4BFE5F-593D-B813-E528-26B0E1ECDF0A}"/>
              </a:ext>
            </a:extLst>
          </p:cNvPr>
          <p:cNvSpPr/>
          <p:nvPr/>
        </p:nvSpPr>
        <p:spPr>
          <a:xfrm>
            <a:off x="-12700" y="-748"/>
            <a:ext cx="2409825" cy="34658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414B6E-193A-4548-A2E0-83DF3D0A027F}"/>
              </a:ext>
            </a:extLst>
          </p:cNvPr>
          <p:cNvSpPr/>
          <p:nvPr/>
        </p:nvSpPr>
        <p:spPr>
          <a:xfrm>
            <a:off x="-12700" y="3465082"/>
            <a:ext cx="2409825" cy="64539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22" name="Image 21" descr="Une image contenant personne, fenêtre&#10;&#10;Description générée automatiquement">
            <a:extLst>
              <a:ext uri="{FF2B5EF4-FFF2-40B4-BE49-F238E27FC236}">
                <a16:creationId xmlns:a16="http://schemas.microsoft.com/office/drawing/2014/main" id="{A119B977-A414-56C8-FBD1-7A6D6BAA3C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95"/>
          <a:stretch/>
        </p:blipFill>
        <p:spPr bwMode="auto">
          <a:xfrm>
            <a:off x="370205" y="195580"/>
            <a:ext cx="1616075" cy="1634490"/>
          </a:xfrm>
          <a:prstGeom prst="ellipse">
            <a:avLst/>
          </a:prstGeom>
          <a:ln w="50800"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8C41BEF0-D743-F9A5-70A8-8817BEFFAA64}"/>
              </a:ext>
            </a:extLst>
          </p:cNvPr>
          <p:cNvCxnSpPr>
            <a:cxnSpLocks/>
          </p:cNvCxnSpPr>
          <p:nvPr/>
        </p:nvCxnSpPr>
        <p:spPr>
          <a:xfrm>
            <a:off x="2392045" y="19050"/>
            <a:ext cx="0" cy="9880974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 de texte 48">
            <a:extLst>
              <a:ext uri="{FF2B5EF4-FFF2-40B4-BE49-F238E27FC236}">
                <a16:creationId xmlns:a16="http://schemas.microsoft.com/office/drawing/2014/main" id="{24F25D10-0C81-DF8D-19F3-CB126CD18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59896"/>
            <a:ext cx="357346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Mathias 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LADJOINT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Zone de texte 12">
            <a:extLst>
              <a:ext uri="{FF2B5EF4-FFF2-40B4-BE49-F238E27FC236}">
                <a16:creationId xmlns:a16="http://schemas.microsoft.com/office/drawing/2014/main" id="{397B754D-9C9A-BF26-88CB-17AC04CA5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1996" y="673819"/>
            <a:ext cx="462915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Adjoint administratif avec 5 ans d’expérience – Anglais courant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Zone de texte 35">
            <a:extLst>
              <a:ext uri="{FF2B5EF4-FFF2-40B4-BE49-F238E27FC236}">
                <a16:creationId xmlns:a16="http://schemas.microsoft.com/office/drawing/2014/main" id="{DD6F1F30-2E1F-F43B-73A0-7EA30DD5B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968" y="1674313"/>
            <a:ext cx="4088431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Adjoint administratif compétent et organisé avec 5 ans d'expérience dans divers secteurs, notamment l'immobilier et les services financiers. Solides compétences en gestion du temps, en communication écrite et en résolution de problèmes. À la recherche d'un poste d'adjoint administratif pour contribuer à l'efficacité et au succès de l'entreprise.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Zone de texte 33">
            <a:extLst>
              <a:ext uri="{FF2B5EF4-FFF2-40B4-BE49-F238E27FC236}">
                <a16:creationId xmlns:a16="http://schemas.microsoft.com/office/drawing/2014/main" id="{D2FEC32A-0041-8AEA-EBC5-FBD3EF90F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563" y="1251929"/>
            <a:ext cx="3175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Zone de texte 29">
            <a:extLst>
              <a:ext uri="{FF2B5EF4-FFF2-40B4-BE49-F238E27FC236}">
                <a16:creationId xmlns:a16="http://schemas.microsoft.com/office/drawing/2014/main" id="{6D932C7E-A148-7449-7B69-48BEF39C3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705" y="2645680"/>
            <a:ext cx="3175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29268B1-8236-AD19-8EC6-6EF28E3003A0}"/>
              </a:ext>
            </a:extLst>
          </p:cNvPr>
          <p:cNvCxnSpPr>
            <a:cxnSpLocks/>
          </p:cNvCxnSpPr>
          <p:nvPr/>
        </p:nvCxnSpPr>
        <p:spPr>
          <a:xfrm>
            <a:off x="2595813" y="1613634"/>
            <a:ext cx="401674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E0CA437-5C29-841A-EFE0-92CB56394FF2}"/>
              </a:ext>
            </a:extLst>
          </p:cNvPr>
          <p:cNvCxnSpPr>
            <a:cxnSpLocks/>
          </p:cNvCxnSpPr>
          <p:nvPr/>
        </p:nvCxnSpPr>
        <p:spPr>
          <a:xfrm>
            <a:off x="2676111" y="2983818"/>
            <a:ext cx="400338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 de texte 21">
            <a:extLst>
              <a:ext uri="{FF2B5EF4-FFF2-40B4-BE49-F238E27FC236}">
                <a16:creationId xmlns:a16="http://schemas.microsoft.com/office/drawing/2014/main" id="{23511251-E14A-40C8-3C33-635D7ACF8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547" y="3141172"/>
            <a:ext cx="4120373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Adjoint administratif - Entreprise ABC (Paris, France) Mai 2020 - Août 2022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Gestion des agendas pour une équipe de 10 employés et coordination des réunions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Préparation et envoi de courriels, rapports et présentations pour la direction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Traitement des appels téléphoniques et des demandes de renseignements des clients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Suivi des dépenses et des factures, gestion des commandes de fournitures de bureau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Assistant administratif - Cabinet d'avocats DEF (Lyon, France) Janvier 2018 - Avril 2020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Assistance administrative pour une équipe de 5 avocats spécialisés en droit immobilier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Gestion des dossiers clients, archivage et classement des documents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Rédaction et mise en forme de contrats, lettres et autres documents juridiques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Organisation des rendez-vous et des déplacements pour les avocats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Zone de texte 8">
            <a:extLst>
              <a:ext uri="{FF2B5EF4-FFF2-40B4-BE49-F238E27FC236}">
                <a16:creationId xmlns:a16="http://schemas.microsoft.com/office/drawing/2014/main" id="{D0EDD793-5D1B-9715-6983-4C5D7A971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908" y="6457985"/>
            <a:ext cx="317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Formations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A6E7A2D4-5098-D9C4-21CD-408846C4F6EF}"/>
              </a:ext>
            </a:extLst>
          </p:cNvPr>
          <p:cNvCxnSpPr>
            <a:cxnSpLocks/>
          </p:cNvCxnSpPr>
          <p:nvPr/>
        </p:nvCxnSpPr>
        <p:spPr>
          <a:xfrm>
            <a:off x="2694855" y="6788176"/>
            <a:ext cx="3960776" cy="794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 de texte 11">
            <a:extLst>
              <a:ext uri="{FF2B5EF4-FFF2-40B4-BE49-F238E27FC236}">
                <a16:creationId xmlns:a16="http://schemas.microsoft.com/office/drawing/2014/main" id="{2FF78FB8-85AE-F164-F97C-942EDD8DE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547" y="6916912"/>
            <a:ext cx="4047957" cy="116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Diplôme universitaire en administration des affaires, spécialisation en gestion de bureau </a:t>
            </a:r>
            <a:b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Université XYZ, Paris, France, 2017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Certificat professionnel en secrétariat et assistance administrative </a:t>
            </a:r>
            <a:b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Institut de Formation ABC, Lyon, France, 2016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Cuadro de texto 24">
            <a:extLst>
              <a:ext uri="{FF2B5EF4-FFF2-40B4-BE49-F238E27FC236}">
                <a16:creationId xmlns:a16="http://schemas.microsoft.com/office/drawing/2014/main" id="{E0EC43BA-C099-9BC2-8380-9CB327A76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11" y="2069587"/>
            <a:ext cx="193357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+336 01 02 03 04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Marseille, France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/votre-profil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3" name="Gráfico 15" descr="Marcador">
            <a:extLst>
              <a:ext uri="{FF2B5EF4-FFF2-40B4-BE49-F238E27FC236}">
                <a16:creationId xmlns:a16="http://schemas.microsoft.com/office/drawing/2014/main" id="{47C552E7-4EEB-88F3-8EC1-60CB5EB4DF48}"/>
              </a:ext>
            </a:extLst>
          </p:cNvPr>
          <p:cNvPicPr/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7156" y="2613092"/>
            <a:ext cx="219710" cy="219710"/>
          </a:xfrm>
          <a:prstGeom prst="rect">
            <a:avLst/>
          </a:prstGeom>
        </p:spPr>
      </p:pic>
      <p:pic>
        <p:nvPicPr>
          <p:cNvPr id="1041" name="Image 54">
            <a:extLst>
              <a:ext uri="{FF2B5EF4-FFF2-40B4-BE49-F238E27FC236}">
                <a16:creationId xmlns:a16="http://schemas.microsoft.com/office/drawing/2014/main" id="{047E79A4-3F80-592C-D4B8-0B38F46C2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40" y="2105819"/>
            <a:ext cx="201613" cy="201613"/>
          </a:xfrm>
          <a:prstGeom prst="rect">
            <a:avLst/>
          </a:prstGeom>
          <a:solidFill>
            <a:srgbClr val="808080"/>
          </a:solidFill>
        </p:spPr>
      </p:pic>
      <p:pic>
        <p:nvPicPr>
          <p:cNvPr id="1040" name="Image 53">
            <a:extLst>
              <a:ext uri="{FF2B5EF4-FFF2-40B4-BE49-F238E27FC236}">
                <a16:creationId xmlns:a16="http://schemas.microsoft.com/office/drawing/2014/main" id="{5971763B-D48A-EE6A-A59E-C08213FF2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86" y="2411731"/>
            <a:ext cx="171451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age 51">
            <a:extLst>
              <a:ext uri="{FF2B5EF4-FFF2-40B4-BE49-F238E27FC236}">
                <a16:creationId xmlns:a16="http://schemas.microsoft.com/office/drawing/2014/main" id="{48F689F9-F2D0-D9AD-BB63-9ED9A6CC8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5" y="2910998"/>
            <a:ext cx="169863" cy="16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Zone de texte 45">
            <a:extLst>
              <a:ext uri="{FF2B5EF4-FFF2-40B4-BE49-F238E27FC236}">
                <a16:creationId xmlns:a16="http://schemas.microsoft.com/office/drawing/2014/main" id="{F083A069-1509-F772-B736-0DC78F5C6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47" y="3739673"/>
            <a:ext cx="2025651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Zone de texte 42">
            <a:extLst>
              <a:ext uri="{FF2B5EF4-FFF2-40B4-BE49-F238E27FC236}">
                <a16:creationId xmlns:a16="http://schemas.microsoft.com/office/drawing/2014/main" id="{6180EC1F-D989-E2DA-5BE9-B2DE41603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560" y="4152900"/>
            <a:ext cx="2095500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du temps et des priorités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Sens de l'organisation et planification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Rédaction et communication écrite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des dossiers et des documents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 projet et coordination d'équipe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Service à la clientèle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des ressources humaines (selon le domaine d'expertise)</a:t>
            </a:r>
            <a:endParaRPr lang="fr-FR" altLang="fr-FR" sz="1200" dirty="0">
              <a:ea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Connaissance des procédures administratives et réglementaires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Zone de texte 1">
            <a:extLst>
              <a:ext uri="{FF2B5EF4-FFF2-40B4-BE49-F238E27FC236}">
                <a16:creationId xmlns:a16="http://schemas.microsoft.com/office/drawing/2014/main" id="{A061B1A8-38DA-C2D2-72C3-84EF959B8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1" y="6614002"/>
            <a:ext cx="20605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Zone de texte 2">
            <a:extLst>
              <a:ext uri="{FF2B5EF4-FFF2-40B4-BE49-F238E27FC236}">
                <a16:creationId xmlns:a16="http://schemas.microsoft.com/office/drawing/2014/main" id="{D13A504A-1A98-AE6B-171B-9BD56DDBF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09" y="6959689"/>
            <a:ext cx="2095501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Lecture (romans policiers et littérature classique)</a:t>
            </a:r>
            <a:endParaRPr lang="fr-FR" altLang="fr-FR" sz="12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Randonnée et activités de plein air</a:t>
            </a:r>
            <a:endParaRPr lang="fr-FR" altLang="fr-FR" sz="12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Bénévolat pour des associations caritatives locales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Zone de texte 38">
            <a:extLst>
              <a:ext uri="{FF2B5EF4-FFF2-40B4-BE49-F238E27FC236}">
                <a16:creationId xmlns:a16="http://schemas.microsoft.com/office/drawing/2014/main" id="{444A2DC7-EF6B-15C8-72E0-158574367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47" y="8178501"/>
            <a:ext cx="1990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Zone de texte 37">
            <a:extLst>
              <a:ext uri="{FF2B5EF4-FFF2-40B4-BE49-F238E27FC236}">
                <a16:creationId xmlns:a16="http://schemas.microsoft.com/office/drawing/2014/main" id="{E6619FBD-2846-376D-A157-86E34B248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1" y="8554244"/>
            <a:ext cx="2109788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Français : langue maternelle</a:t>
            </a:r>
            <a:endParaRPr lang="fr-FR" altLang="fr-FR" sz="12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Anglais : courant (TOEFL score: 110/120)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Zone de texte 14">
            <a:extLst>
              <a:ext uri="{FF2B5EF4-FFF2-40B4-BE49-F238E27FC236}">
                <a16:creationId xmlns:a16="http://schemas.microsoft.com/office/drawing/2014/main" id="{A36916EF-7CD9-C14E-1CD4-864A99CC2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892" y="8410122"/>
            <a:ext cx="23368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Maîtrise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Microsoft Office (Word, Excel, PowerPoint, Outlook)</a:t>
            </a:r>
            <a:endParaRPr lang="en-US" altLang="fr-FR" sz="10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Utilisation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logiciels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gestion de bases de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données</a:t>
            </a:r>
            <a:endParaRPr lang="en-US" altLang="fr-FR" sz="10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Utilisation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logiciels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gestion de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projets</a:t>
            </a:r>
            <a:endParaRPr lang="en-US" altLang="fr-FR" sz="10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Maîtrise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logiciels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traitement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texte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de mise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page</a:t>
            </a:r>
            <a:endParaRPr kumimoji="0" lang="en-US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Zone de texte 15">
            <a:extLst>
              <a:ext uri="{FF2B5EF4-FFF2-40B4-BE49-F238E27FC236}">
                <a16:creationId xmlns:a16="http://schemas.microsoft.com/office/drawing/2014/main" id="{D57A5412-DE89-D3E5-ED05-3B0ED07DD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4498" y="8062618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Logiciels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D0ABD329-7419-D231-A710-E1C804B94BEA}"/>
              </a:ext>
            </a:extLst>
          </p:cNvPr>
          <p:cNvCxnSpPr>
            <a:cxnSpLocks/>
          </p:cNvCxnSpPr>
          <p:nvPr/>
        </p:nvCxnSpPr>
        <p:spPr>
          <a:xfrm>
            <a:off x="2664710" y="8368235"/>
            <a:ext cx="178462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 de texte 17">
            <a:extLst>
              <a:ext uri="{FF2B5EF4-FFF2-40B4-BE49-F238E27FC236}">
                <a16:creationId xmlns:a16="http://schemas.microsoft.com/office/drawing/2014/main" id="{46E1C25E-CA60-4AD1-577C-4DE3B0006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9170" y="8071984"/>
            <a:ext cx="1978659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A1D1DD26-3199-7F0B-9070-78509C8F8BD7}"/>
              </a:ext>
            </a:extLst>
          </p:cNvPr>
          <p:cNvCxnSpPr>
            <a:cxnSpLocks/>
          </p:cNvCxnSpPr>
          <p:nvPr/>
        </p:nvCxnSpPr>
        <p:spPr>
          <a:xfrm>
            <a:off x="4851650" y="8368235"/>
            <a:ext cx="176598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 de texte 19">
            <a:extLst>
              <a:ext uri="{FF2B5EF4-FFF2-40B4-BE49-F238E27FC236}">
                <a16:creationId xmlns:a16="http://schemas.microsoft.com/office/drawing/2014/main" id="{C3B88D40-4F5F-F8A4-4F65-C596DE233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1870" y="8421356"/>
            <a:ext cx="1921048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Adaptabilité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flexibilité</a:t>
            </a:r>
            <a:endParaRPr lang="en-US" altLang="fr-FR" sz="10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Sens du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détail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rigueur</a:t>
            </a:r>
            <a:endParaRPr lang="en-US" altLang="fr-FR" sz="10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Autonomie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initiative</a:t>
            </a:r>
            <a:endParaRPr lang="en-US" altLang="fr-FR" sz="10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Capacité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travailler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équipe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collaborer</a:t>
            </a:r>
            <a:endParaRPr lang="en-US" altLang="fr-FR" sz="10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Sens des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responsabilités</a:t>
            </a:r>
            <a:r>
              <a:rPr kumimoji="0" lang="en-US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de la </a:t>
            </a:r>
            <a:r>
              <a:rPr kumimoji="0" lang="en-US" alt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confidentialité</a:t>
            </a:r>
            <a:endParaRPr kumimoji="0" lang="en-US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33">
            <a:extLst>
              <a:ext uri="{FF2B5EF4-FFF2-40B4-BE49-F238E27FC236}">
                <a16:creationId xmlns:a16="http://schemas.microsoft.com/office/drawing/2014/main" id="{5EC7B20D-5C11-3A93-B7C6-86150736F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7" name="Rectangle 53">
            <a:extLst>
              <a:ext uri="{FF2B5EF4-FFF2-40B4-BE49-F238E27FC236}">
                <a16:creationId xmlns:a16="http://schemas.microsoft.com/office/drawing/2014/main" id="{EABEB5F0-C27C-FC7C-EB5F-50D119EBD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4">
            <a:extLst>
              <a:ext uri="{FF2B5EF4-FFF2-40B4-BE49-F238E27FC236}">
                <a16:creationId xmlns:a16="http://schemas.microsoft.com/office/drawing/2014/main" id="{65C59C59-CF3E-5709-C4C6-CAC20C55D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</TotalTime>
  <Words>695</Words>
  <Application>Microsoft Macintosh PowerPoint</Application>
  <PresentationFormat>Format A4 (210 x 297 mm)</PresentationFormat>
  <Paragraphs>93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17</cp:revision>
  <cp:lastPrinted>2022-05-25T13:38:42Z</cp:lastPrinted>
  <dcterms:created xsi:type="dcterms:W3CDTF">2022-05-25T13:38:28Z</dcterms:created>
  <dcterms:modified xsi:type="dcterms:W3CDTF">2023-04-22T22:41:26Z</dcterms:modified>
</cp:coreProperties>
</file>