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72"/>
    <p:restoredTop sz="96327"/>
  </p:normalViewPr>
  <p:slideViewPr>
    <p:cSldViewPr snapToGrid="0" snapToObjects="1" showGuides="1">
      <p:cViewPr>
        <p:scale>
          <a:sx n="140" d="100"/>
          <a:sy n="140" d="100"/>
        </p:scale>
        <p:origin x="3008" y="4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33123" y="-2"/>
            <a:ext cx="2431225" cy="9906000"/>
          </a:xfrm>
          <a:prstGeom prst="rect">
            <a:avLst/>
          </a:prstGeom>
          <a:solidFill>
            <a:srgbClr val="7030A0">
              <a:alpha val="23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293" y="250265"/>
            <a:ext cx="3327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Anne ACHETEUSE</a:t>
            </a:r>
            <a:endParaRPr lang="fr-FR" sz="2400" b="1" dirty="0"/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26" y="921463"/>
            <a:ext cx="4194414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Acheteuse Expérimentée avec une Expertise en Négociation et Gestion des Fournisseurs</a:t>
            </a:r>
            <a:endParaRPr lang="fr-FR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18102" y="740259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1950233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Acheteuse professionnelle avec 8 ans d'expérience dans l'industrie manufacturière. Expertise dans la négociation de contrats, la gestion des fournisseurs et l'optimisation des coûts. Reconnue pour ma capacité à développer et à maintenir de fortes relations avec les fournisseurs tout en gérant efficacement les coûts et les délais.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31" y="1507326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3010151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8" y="3406791"/>
            <a:ext cx="4142290" cy="2063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Acheteuse Sénior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Renault, Paris, France, 2015 – Présent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Négociation et gestion de contrats avec des fournisseurs internationaux.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Suivi et optimisation des coûts et des délais de livraison.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Evaluation et sélection de nouveaux fournisseurs.</a:t>
            </a:r>
          </a:p>
          <a:p>
            <a:pPr algn="l"/>
            <a:endParaRPr lang="fr-FR" sz="105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Assistante Achats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Dassault Systèmes, Paris, France, 2012-2015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Support pour les achats et la négociation de contrats.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des commandes et suivi des livraisons.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Maintenance des relations fournisseurs.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80890" y="1884947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58885" y="3350796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2616" y="2843880"/>
            <a:ext cx="2010561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6101" y="3443763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515" y="291993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233" y="3204098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445" y="3731688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56" y="2511187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81" y="6941316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985" y="7413668"/>
            <a:ext cx="4029978" cy="11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Excellentes compétences en communication et en négociation.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prendre des décisions rapidement et efficacement.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Attention au détail et excellente organisation.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travailler en équipe et à maintenir de bonnes relations professionnelles.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09" y="5586346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4148120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177375" y="7290002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4846259"/>
            <a:ext cx="2144334" cy="79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Master en Management et Commerce International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Université Paris Dauphine, Paris, France, 2010-2012.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Licence en Administration des Affaires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Université Paris Dauphine, Paris, France, 2007-2010.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684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644310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8500" y="6836020"/>
            <a:ext cx="2158138" cy="1272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Français (langue maternelle)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Anglais (C1 - Cadre européen commun de référence pour les langues)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Espagnol (B2 - Cadre européen commun de référence pour les langues)</a:t>
            </a: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160230" y="6062134"/>
            <a:ext cx="4051046" cy="76194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Négociation et gestion de contrats.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de la relation fournisseurs.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Suivi et optimisation des coûts et des délais de livraison.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Sélection de nouveaux fournisseurs.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09607" y="5968250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3146" y="8139507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2858" y="8517479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Voyage pour découvrir de nouvelles cultures et cuisines.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Lecture de romans historiques.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Randonnée et activités de plein air pour maintenir une bonne condition physique.</a:t>
            </a:r>
          </a:p>
        </p:txBody>
      </p:sp>
      <p:pic>
        <p:nvPicPr>
          <p:cNvPr id="23" name="Image 22" descr="Une image contenant personne, Visage humain, habits, sourire&#10;&#10;Description générée automatiquement">
            <a:extLst>
              <a:ext uri="{FF2B5EF4-FFF2-40B4-BE49-F238E27FC236}">
                <a16:creationId xmlns:a16="http://schemas.microsoft.com/office/drawing/2014/main" id="{35911758-A857-3DE8-7CB5-7FF92E9C1AE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109"/>
          <a:stretch/>
        </p:blipFill>
        <p:spPr>
          <a:xfrm>
            <a:off x="4633087" y="256099"/>
            <a:ext cx="1948231" cy="1944000"/>
          </a:xfrm>
          <a:prstGeom prst="ellipse">
            <a:avLst/>
          </a:prstGeom>
          <a:ln w="57150"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</TotalTime>
  <Words>616</Words>
  <Application>Microsoft Macintosh PowerPoint</Application>
  <PresentationFormat>Format A4 (210 x 297 mm)</PresentationFormat>
  <Paragraphs>83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90</cp:revision>
  <cp:lastPrinted>2022-05-25T13:38:42Z</cp:lastPrinted>
  <dcterms:created xsi:type="dcterms:W3CDTF">2022-05-25T13:38:28Z</dcterms:created>
  <dcterms:modified xsi:type="dcterms:W3CDTF">2023-05-29T21:19:33Z</dcterms:modified>
</cp:coreProperties>
</file>