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BACC6"/>
    <a:srgbClr val="F5BD6C"/>
    <a:srgbClr val="EE7E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8"/>
    <p:restoredTop sz="94681"/>
  </p:normalViewPr>
  <p:slideViewPr>
    <p:cSldViewPr snapToGrid="0" snapToObjects="1">
      <p:cViewPr varScale="1">
        <p:scale>
          <a:sx n="132" d="100"/>
          <a:sy n="132" d="100"/>
        </p:scale>
        <p:origin x="1040" y="1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00D16-A131-004A-ABA4-278DEA09D5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DC420-7C1E-EF48-8555-4078F08D3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352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DC420-7C1E-EF48-8555-4078F08D31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5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05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86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19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9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0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34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7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68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50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29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49D5-9711-B243-9CD7-C615D24BAF53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A078-BD80-3840-A869-6DC9432440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24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rrondir un rectangle avec un coin du même côté 54"/>
          <p:cNvSpPr/>
          <p:nvPr/>
        </p:nvSpPr>
        <p:spPr>
          <a:xfrm rot="10800000">
            <a:off x="6307131" y="4800099"/>
            <a:ext cx="586296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Arrondir un rectangle avec un coin du même côté 53"/>
          <p:cNvSpPr/>
          <p:nvPr/>
        </p:nvSpPr>
        <p:spPr>
          <a:xfrm>
            <a:off x="5099574" y="4444410"/>
            <a:ext cx="1207557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Arrondir un rectangle avec un coin du même côté 51"/>
          <p:cNvSpPr/>
          <p:nvPr/>
        </p:nvSpPr>
        <p:spPr>
          <a:xfrm rot="10800000">
            <a:off x="4571591" y="4773833"/>
            <a:ext cx="586296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Arrondir un rectangle avec un coin du même côté 50"/>
          <p:cNvSpPr/>
          <p:nvPr/>
        </p:nvSpPr>
        <p:spPr>
          <a:xfrm>
            <a:off x="2848235" y="4430298"/>
            <a:ext cx="1673296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Arrondir un rectangle avec un coin du même côté 36"/>
          <p:cNvSpPr/>
          <p:nvPr/>
        </p:nvSpPr>
        <p:spPr>
          <a:xfrm rot="10800000">
            <a:off x="1687600" y="4787945"/>
            <a:ext cx="1207557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99416" y="278767"/>
            <a:ext cx="2954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Vincent LEBRUN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16387" y="419377"/>
            <a:ext cx="2490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EE7E09"/>
                </a:solidFill>
              </a:rPr>
              <a:t>Titre du poste recherché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402664" y="949872"/>
            <a:ext cx="68762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59844" y="1025461"/>
            <a:ext cx="6560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Tel : 01 02 03 04 05 – Mob : 06 01 02 03 04 - Mail : mail@mail.com - 15 Rue de la Réussite 75015 Paris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9416" y="1436947"/>
            <a:ext cx="295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OBJECTIFS PROFESSIONNELS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9416" y="1846456"/>
            <a:ext cx="6979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dirty="0"/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402664" y="2585836"/>
            <a:ext cx="68762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299416" y="2722199"/>
            <a:ext cx="5066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FORMATIONS ET EXPERIENCES PROFESSIONNELLES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366200" y="4787945"/>
            <a:ext cx="6876256" cy="0"/>
          </a:xfrm>
          <a:prstGeom prst="line">
            <a:avLst/>
          </a:prstGeom>
          <a:ln>
            <a:solidFill>
              <a:srgbClr val="EE7E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Arrondir un rectangle avec un coin du même côté 13"/>
          <p:cNvSpPr/>
          <p:nvPr/>
        </p:nvSpPr>
        <p:spPr>
          <a:xfrm>
            <a:off x="523380" y="4430298"/>
            <a:ext cx="1207557" cy="343535"/>
          </a:xfrm>
          <a:prstGeom prst="round2SameRect">
            <a:avLst/>
          </a:prstGeom>
          <a:solidFill>
            <a:srgbClr val="F5B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65096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23485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626464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2184853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2746023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304412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3907391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465780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024182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582571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6185550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6743939" y="4689048"/>
            <a:ext cx="197793" cy="197793"/>
          </a:xfrm>
          <a:prstGeom prst="ellipse">
            <a:avLst/>
          </a:prstGeom>
          <a:solidFill>
            <a:srgbClr val="EE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35221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06275" y="4475458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2014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521610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092664" y="4458216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17761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188815" y="4475458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2010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816314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2009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47755" y="4475458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2008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909201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2007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480255" y="4457087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100699" y="4840801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665311" y="4475458"/>
            <a:ext cx="4186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900" b="1" dirty="0">
                <a:solidFill>
                  <a:prstClr val="black"/>
                </a:solidFill>
              </a:rPr>
              <a:t>2004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177281" y="5311968"/>
            <a:ext cx="112972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900" b="1" dirty="0"/>
              <a:t>FORMATION</a:t>
            </a:r>
          </a:p>
          <a:p>
            <a:pPr>
              <a:defRPr/>
            </a:pPr>
            <a:r>
              <a:rPr lang="fr-FR" sz="900" dirty="0">
                <a:solidFill>
                  <a:srgbClr val="7F7F7F"/>
                </a:solidFill>
              </a:rPr>
              <a:t>Décrivez les spécialités de cette formation : vos diplômes,  les options  de la formation, etc…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122935" y="3400679"/>
            <a:ext cx="141977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900" b="1" dirty="0"/>
              <a:t>FORMATION</a:t>
            </a:r>
          </a:p>
          <a:p>
            <a:pPr>
              <a:defRPr/>
            </a:pPr>
            <a:r>
              <a:rPr lang="fr-FR" sz="900" dirty="0">
                <a:solidFill>
                  <a:srgbClr val="7F7F7F"/>
                </a:solidFill>
              </a:rPr>
              <a:t>Décrivez les spécialités de cette formation : vos diplômes,  les options  de la formation, etc…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80788" y="3257575"/>
            <a:ext cx="179115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/>
              <a:t>MICROSOFT | WEB  DEVELOPER</a:t>
            </a: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513258" y="5283057"/>
            <a:ext cx="179115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/>
              <a:t>MICROSOFT | WEB  DEVELOPER</a:t>
            </a: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848235" y="3257575"/>
            <a:ext cx="179115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/>
              <a:t>MICROSOFT | WEB  DEVELOPER</a:t>
            </a: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347755" y="5318599"/>
            <a:ext cx="1103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/>
              <a:t>MICROSOFT | WEB  DEVELOPER</a:t>
            </a: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</a:t>
            </a:r>
          </a:p>
        </p:txBody>
      </p:sp>
      <p:cxnSp>
        <p:nvCxnSpPr>
          <p:cNvPr id="62" name="Connecteur droit 61"/>
          <p:cNvCxnSpPr/>
          <p:nvPr/>
        </p:nvCxnSpPr>
        <p:spPr>
          <a:xfrm>
            <a:off x="352727" y="6604193"/>
            <a:ext cx="68762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335221" y="6718290"/>
            <a:ext cx="162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COMPETENCES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65096" y="7259792"/>
            <a:ext cx="2152665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Traitement de texte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66677" y="7521402"/>
            <a:ext cx="2478720" cy="2616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Logiciel GRC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465096" y="7788332"/>
            <a:ext cx="1917550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Power Point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66677" y="8049942"/>
            <a:ext cx="1718176" cy="2616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Tableur Excel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63515" y="8309172"/>
            <a:ext cx="2478720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Windows 8 et 10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466677" y="8577838"/>
            <a:ext cx="2478720" cy="70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Ellipse 72"/>
          <p:cNvSpPr/>
          <p:nvPr/>
        </p:nvSpPr>
        <p:spPr>
          <a:xfrm>
            <a:off x="426961" y="8518451"/>
            <a:ext cx="132883" cy="132883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1554716" y="8518451"/>
            <a:ext cx="132883" cy="132883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848235" y="8518451"/>
            <a:ext cx="132883" cy="132883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219147" y="8679557"/>
            <a:ext cx="4950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Faible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1275846" y="8674053"/>
            <a:ext cx="6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Moyenne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2553983" y="8679557"/>
            <a:ext cx="500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Haute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402664" y="8937824"/>
            <a:ext cx="1093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LANGUES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465096" y="9379623"/>
            <a:ext cx="2280927" cy="2616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466677" y="9641233"/>
            <a:ext cx="2478720" cy="2616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Français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463515" y="9900463"/>
            <a:ext cx="1575588" cy="2616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Allemand</a:t>
            </a:r>
          </a:p>
        </p:txBody>
      </p:sp>
      <p:cxnSp>
        <p:nvCxnSpPr>
          <p:cNvPr id="85" name="Connecteur droit 84"/>
          <p:cNvCxnSpPr/>
          <p:nvPr/>
        </p:nvCxnSpPr>
        <p:spPr>
          <a:xfrm>
            <a:off x="466677" y="10169129"/>
            <a:ext cx="2478720" cy="70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Ellipse 85"/>
          <p:cNvSpPr/>
          <p:nvPr/>
        </p:nvSpPr>
        <p:spPr>
          <a:xfrm>
            <a:off x="426961" y="10109742"/>
            <a:ext cx="132883" cy="13288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1554716" y="10109742"/>
            <a:ext cx="132883" cy="13288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848235" y="10109742"/>
            <a:ext cx="132883" cy="13288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219147" y="10270848"/>
            <a:ext cx="4950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Faible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1275846" y="10265344"/>
            <a:ext cx="6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Moyenne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2553983" y="10270848"/>
            <a:ext cx="500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Haute</a:t>
            </a:r>
          </a:p>
        </p:txBody>
      </p:sp>
      <p:pic>
        <p:nvPicPr>
          <p:cNvPr id="93" name="Image 92" descr="Capture d’écran 2015-06-09 à 18.06.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621" y="6981471"/>
            <a:ext cx="2425899" cy="2136942"/>
          </a:xfrm>
          <a:prstGeom prst="rect">
            <a:avLst/>
          </a:prstGeom>
        </p:spPr>
      </p:pic>
      <p:sp>
        <p:nvSpPr>
          <p:cNvPr id="94" name="ZoneTexte 93"/>
          <p:cNvSpPr txBox="1"/>
          <p:nvPr/>
        </p:nvSpPr>
        <p:spPr>
          <a:xfrm>
            <a:off x="6055245" y="6718290"/>
            <a:ext cx="11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QUALITES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4479995" y="7716497"/>
            <a:ext cx="73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Ponctuel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5194212" y="840255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Créatif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5302903" y="7495944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Autonome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5857158" y="8125559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Tenace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4311045" y="9779323"/>
            <a:ext cx="3062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>
                <a:solidFill>
                  <a:schemeClr val="tx1"/>
                </a:solidFill>
              </a:rPr>
              <a:t>Décrivez vos centres d'intérêts ou autres informations qui vous semblent important de faire apparaître sur votre CV.</a:t>
            </a:r>
          </a:p>
          <a:p>
            <a:endParaRPr lang="fr-FR" sz="1200" dirty="0"/>
          </a:p>
        </p:txBody>
      </p:sp>
      <p:sp>
        <p:nvSpPr>
          <p:cNvPr id="101" name="ZoneTexte 100"/>
          <p:cNvSpPr txBox="1"/>
          <p:nvPr/>
        </p:nvSpPr>
        <p:spPr>
          <a:xfrm>
            <a:off x="6150186" y="9271901"/>
            <a:ext cx="1028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HOBBIES</a:t>
            </a:r>
          </a:p>
        </p:txBody>
      </p:sp>
    </p:spTree>
    <p:extLst>
      <p:ext uri="{BB962C8B-B14F-4D97-AF65-F5344CB8AC3E}">
        <p14:creationId xmlns:p14="http://schemas.microsoft.com/office/powerpoint/2010/main" val="30387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587</Words>
  <Application>Microsoft Macintosh PowerPoint</Application>
  <PresentationFormat>Personnalisé</PresentationFormat>
  <Paragraphs>92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2015-06-09T13:30:09Z</dcterms:created>
  <dcterms:modified xsi:type="dcterms:W3CDTF">2024-05-02T09:39:58Z</dcterms:modified>
</cp:coreProperties>
</file>