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6E0D0"/>
    <a:srgbClr val="FB49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71D0D-389C-3944-9327-3569B818D76B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6C73-715E-7940-8260-5E33599D8C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733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71D0D-389C-3944-9327-3569B818D76B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6C73-715E-7940-8260-5E33599D8C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5564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71D0D-389C-3944-9327-3569B818D76B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6C73-715E-7940-8260-5E33599D8C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6195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71D0D-389C-3944-9327-3569B818D76B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6C73-715E-7940-8260-5E33599D8C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0950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71D0D-389C-3944-9327-3569B818D76B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6C73-715E-7940-8260-5E33599D8C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9527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71D0D-389C-3944-9327-3569B818D76B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6C73-715E-7940-8260-5E33599D8C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310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71D0D-389C-3944-9327-3569B818D76B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6C73-715E-7940-8260-5E33599D8C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983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71D0D-389C-3944-9327-3569B818D76B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6C73-715E-7940-8260-5E33599D8C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2842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71D0D-389C-3944-9327-3569B818D76B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6C73-715E-7940-8260-5E33599D8C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271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71D0D-389C-3944-9327-3569B818D76B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6C73-715E-7940-8260-5E33599D8C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0572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71D0D-389C-3944-9327-3569B818D76B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6C73-715E-7940-8260-5E33599D8C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197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71D0D-389C-3944-9327-3569B818D76B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36C73-715E-7940-8260-5E33599D8C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9664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270078" y="204837"/>
            <a:ext cx="2642580" cy="1024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40"/>
              </a:lnSpc>
            </a:pPr>
            <a:r>
              <a:rPr lang="fr-FR" sz="4800" b="1" dirty="0">
                <a:latin typeface="Arial Black"/>
                <a:cs typeface="Arial Black"/>
              </a:rPr>
              <a:t>Jean</a:t>
            </a:r>
          </a:p>
          <a:p>
            <a:pPr>
              <a:lnSpc>
                <a:spcPts val="3440"/>
              </a:lnSpc>
            </a:pPr>
            <a:r>
              <a:rPr lang="fr-FR" sz="4800" b="1" dirty="0">
                <a:latin typeface="Arial Black"/>
                <a:cs typeface="Arial Black"/>
              </a:rPr>
              <a:t>Martin</a:t>
            </a:r>
          </a:p>
        </p:txBody>
      </p:sp>
      <p:sp>
        <p:nvSpPr>
          <p:cNvPr id="5" name="Ellipse 4"/>
          <p:cNvSpPr/>
          <p:nvPr/>
        </p:nvSpPr>
        <p:spPr>
          <a:xfrm>
            <a:off x="5044460" y="-562442"/>
            <a:ext cx="3001070" cy="3001070"/>
          </a:xfrm>
          <a:prstGeom prst="ellipse">
            <a:avLst/>
          </a:prstGeom>
          <a:solidFill>
            <a:srgbClr val="FB49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6125431" y="15425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Ambitieux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417802" y="938093"/>
            <a:ext cx="1180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Autonome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657572" y="663760"/>
            <a:ext cx="177484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b="1" dirty="0"/>
              <a:t>Créatif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257527" y="479094"/>
            <a:ext cx="1010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Ponctuel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912658" y="79610"/>
            <a:ext cx="2112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i="1" dirty="0">
                <a:latin typeface="Arial Black"/>
                <a:cs typeface="Arial Black"/>
              </a:rPr>
              <a:t>Enthousiaste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198473" y="561852"/>
            <a:ext cx="1059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/>
              <a:t>Efficace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6360630" y="561852"/>
            <a:ext cx="6848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Leader</a:t>
            </a:r>
          </a:p>
        </p:txBody>
      </p:sp>
      <p:cxnSp>
        <p:nvCxnSpPr>
          <p:cNvPr id="14" name="Connecteur droit 13"/>
          <p:cNvCxnSpPr/>
          <p:nvPr/>
        </p:nvCxnSpPr>
        <p:spPr>
          <a:xfrm flipH="1">
            <a:off x="2949857" y="1433201"/>
            <a:ext cx="4612993" cy="0"/>
          </a:xfrm>
          <a:prstGeom prst="line">
            <a:avLst/>
          </a:prstGeom>
          <a:ln w="28575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4708759" y="1536275"/>
            <a:ext cx="27885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/>
              <a:t>Titre du poste recherché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270078" y="1945237"/>
            <a:ext cx="60402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b="1" dirty="0">
                <a:solidFill>
                  <a:srgbClr val="FB494D"/>
                </a:solidFill>
                <a:latin typeface="Arial Black"/>
                <a:cs typeface="Arial Black"/>
              </a:rPr>
              <a:t>Objectifs </a:t>
            </a:r>
          </a:p>
          <a:p>
            <a:pPr>
              <a:defRPr/>
            </a:pPr>
            <a:r>
              <a:rPr lang="fr-FR" b="1" dirty="0">
                <a:solidFill>
                  <a:srgbClr val="FB494D"/>
                </a:solidFill>
                <a:latin typeface="Arial Black"/>
                <a:cs typeface="Arial Black"/>
              </a:rPr>
              <a:t>Professionnels</a:t>
            </a:r>
          </a:p>
          <a:p>
            <a:pPr>
              <a:defRPr/>
            </a:pPr>
            <a:r>
              <a:rPr lang="fr-FR" sz="1200" dirty="0"/>
              <a:t>Décrivez en quelques lignes votre parcours professionnel, vos compétences clés pour le poste et vos objectifs de carrière. Ceci est en fait une introduction à votre lettre de motivation. Vous pouvez les présenter sous forme de puces ou en texte plain.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-524688" y="-305736"/>
            <a:ext cx="181942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0" b="1" kern="100" spc="-300" dirty="0">
                <a:solidFill>
                  <a:srgbClr val="96E0D0"/>
                </a:solidFill>
                <a:latin typeface="Arial"/>
                <a:cs typeface="Arial"/>
              </a:rPr>
              <a:t>00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-524688" y="1633256"/>
            <a:ext cx="181942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0" b="1" kern="100" spc="-300" dirty="0">
                <a:solidFill>
                  <a:srgbClr val="96E0D0"/>
                </a:solidFill>
                <a:latin typeface="Arial"/>
                <a:cs typeface="Arial"/>
              </a:rPr>
              <a:t>01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294740" y="3297119"/>
            <a:ext cx="6015631" cy="304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b="1" dirty="0">
                <a:solidFill>
                  <a:srgbClr val="FB494D"/>
                </a:solidFill>
                <a:latin typeface="Arial Black"/>
                <a:cs typeface="Arial Black"/>
              </a:rPr>
              <a:t>Expériences</a:t>
            </a:r>
          </a:p>
          <a:p>
            <a:pPr>
              <a:defRPr/>
            </a:pPr>
            <a:r>
              <a:rPr lang="fr-FR" b="1" dirty="0">
                <a:solidFill>
                  <a:srgbClr val="FB494D"/>
                </a:solidFill>
                <a:latin typeface="Arial Black"/>
                <a:cs typeface="Arial Black"/>
              </a:rPr>
              <a:t>Professionnelles</a:t>
            </a:r>
          </a:p>
          <a:p>
            <a:endParaRPr lang="fr-FR" sz="1200" b="1" dirty="0"/>
          </a:p>
          <a:p>
            <a:r>
              <a:rPr lang="fr-FR" sz="1200" b="1" dirty="0"/>
              <a:t>MICROSOFT | WEB  DEVELOPER | 2010– 2015</a:t>
            </a:r>
            <a:endParaRPr lang="fr-FR" sz="1200" dirty="0"/>
          </a:p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Décrivez ici les fonctions que vous avez occupé pour ce poste. Décrivez également vos missions et les résultats que vous avez obtenu. N’hésitez pas à les quantifier.</a:t>
            </a:r>
          </a:p>
          <a:p>
            <a:endParaRPr lang="fr-FR" sz="1200" dirty="0"/>
          </a:p>
          <a:p>
            <a:r>
              <a:rPr lang="fr-FR" sz="1200" b="1" dirty="0"/>
              <a:t>MICROSOFT | WEB  DEVELOPER | 2010– 2015</a:t>
            </a:r>
            <a:endParaRPr lang="fr-FR" sz="1200" dirty="0"/>
          </a:p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Décrivez ici les fonctions que vous avez occupé pour ce poste. Décrivez également vos missions et les résultats que vous avez obtenu. N’hésitez pas à les quantifier.</a:t>
            </a:r>
          </a:p>
          <a:p>
            <a:endParaRPr lang="fr-FR" sz="1200" dirty="0"/>
          </a:p>
          <a:p>
            <a:r>
              <a:rPr lang="fr-FR" sz="1200" b="1" dirty="0"/>
              <a:t>MICROSOFT | WEB  DEVELOPER | 2010– 2015</a:t>
            </a:r>
            <a:endParaRPr lang="fr-FR" sz="1200" dirty="0"/>
          </a:p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Décrivez ici les fonctions que vous avez occupé pour ce poste. Décrivez également vos missions et les résultats que vous avez obtenu. N’hésitez pas à les quantifier.</a:t>
            </a:r>
          </a:p>
          <a:p>
            <a:pPr>
              <a:defRPr/>
            </a:pPr>
            <a:endParaRPr lang="fr-FR" sz="1200" dirty="0"/>
          </a:p>
        </p:txBody>
      </p:sp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936452"/>
              </p:ext>
            </p:extLst>
          </p:nvPr>
        </p:nvGraphicFramePr>
        <p:xfrm>
          <a:off x="1294740" y="6315533"/>
          <a:ext cx="6015630" cy="137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5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2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FB494D"/>
                          </a:solidFill>
                          <a:latin typeface="Arial Black"/>
                          <a:cs typeface="Arial Black"/>
                        </a:rPr>
                        <a:t>Formations</a:t>
                      </a:r>
                      <a:endParaRPr lang="fr-FR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FORMATION | 2009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7F7F7F"/>
                          </a:solidFill>
                        </a:rPr>
                        <a:t>Décrivez les spécialités de cette formation : vos diplômes,  les options  de la formation, etc…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FORMATION | 2009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7F7F7F"/>
                          </a:solidFill>
                        </a:rPr>
                        <a:t>Décrivez les spécialités de cette formation : vos diplômes,  les options  de la formation, etc…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FORMATION | 2009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7F7F7F"/>
                          </a:solidFill>
                        </a:rPr>
                        <a:t>Décrivez les spécialités de cette formation : vos diplômes,  les options  de la formation, etc…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ZoneTexte 21"/>
          <p:cNvSpPr txBox="1"/>
          <p:nvPr/>
        </p:nvSpPr>
        <p:spPr>
          <a:xfrm>
            <a:off x="-524688" y="3572248"/>
            <a:ext cx="181942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0" b="1" kern="100" spc="-300" dirty="0">
                <a:solidFill>
                  <a:srgbClr val="96E0D0"/>
                </a:solidFill>
                <a:latin typeface="Arial"/>
                <a:cs typeface="Arial"/>
              </a:rPr>
              <a:t>02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-524688" y="6118981"/>
            <a:ext cx="181942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0" b="1" kern="100" spc="-300" dirty="0">
                <a:solidFill>
                  <a:srgbClr val="96E0D0"/>
                </a:solidFill>
                <a:latin typeface="Arial"/>
                <a:cs typeface="Arial"/>
              </a:rPr>
              <a:t>03</a:t>
            </a:r>
          </a:p>
        </p:txBody>
      </p:sp>
      <p:pic>
        <p:nvPicPr>
          <p:cNvPr id="24" name="Image 23" descr="Capture d’écran 2015-06-08 à 17.02.3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740" y="8329853"/>
            <a:ext cx="2096340" cy="1767998"/>
          </a:xfrm>
          <a:prstGeom prst="rect">
            <a:avLst/>
          </a:prstGeom>
        </p:spPr>
      </p:pic>
      <p:sp>
        <p:nvSpPr>
          <p:cNvPr id="25" name="ZoneTexte 24"/>
          <p:cNvSpPr txBox="1"/>
          <p:nvPr/>
        </p:nvSpPr>
        <p:spPr>
          <a:xfrm>
            <a:off x="1294740" y="7873307"/>
            <a:ext cx="1916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B494D"/>
                </a:solidFill>
                <a:latin typeface="Arial Black"/>
                <a:cs typeface="Arial Black"/>
              </a:rPr>
              <a:t>Compétences</a:t>
            </a:r>
            <a:endParaRPr lang="fr-FR" dirty="0"/>
          </a:p>
        </p:txBody>
      </p:sp>
      <p:graphicFrame>
        <p:nvGraphicFramePr>
          <p:cNvPr id="26" name="Tableau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587229"/>
              </p:ext>
            </p:extLst>
          </p:nvPr>
        </p:nvGraphicFramePr>
        <p:xfrm>
          <a:off x="3432843" y="8513813"/>
          <a:ext cx="1903531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3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b="0" dirty="0">
                          <a:solidFill>
                            <a:srgbClr val="7F7F7F"/>
                          </a:solidFill>
                        </a:rPr>
                        <a:t>Windows 10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300" b="0" dirty="0">
                          <a:solidFill>
                            <a:srgbClr val="7F7F7F"/>
                          </a:solidFill>
                        </a:rPr>
                        <a:t>Tableur Excel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300" b="0" dirty="0">
                          <a:solidFill>
                            <a:srgbClr val="7F7F7F"/>
                          </a:solidFill>
                        </a:rPr>
                        <a:t>Power Point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300" b="0" dirty="0">
                          <a:solidFill>
                            <a:srgbClr val="7F7F7F"/>
                          </a:solidFill>
                        </a:rPr>
                        <a:t>Logiciel GRC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300" b="0" dirty="0">
                          <a:solidFill>
                            <a:srgbClr val="7F7F7F"/>
                          </a:solidFill>
                        </a:rPr>
                        <a:t>Traitement de texte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7" name="ZoneTexte 26"/>
          <p:cNvSpPr txBox="1"/>
          <p:nvPr/>
        </p:nvSpPr>
        <p:spPr>
          <a:xfrm>
            <a:off x="-524688" y="8155278"/>
            <a:ext cx="182614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0" b="1" kern="100" spc="-300" dirty="0">
                <a:solidFill>
                  <a:srgbClr val="96E0D0"/>
                </a:solidFill>
                <a:latin typeface="Arial"/>
                <a:cs typeface="Arial"/>
              </a:rPr>
              <a:t>04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5657572" y="7873307"/>
            <a:ext cx="1249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B494D"/>
                </a:solidFill>
                <a:latin typeface="Arial Black"/>
                <a:cs typeface="Arial Black"/>
              </a:rPr>
              <a:t>Langues</a:t>
            </a:r>
            <a:endParaRPr lang="fr-FR" dirty="0"/>
          </a:p>
        </p:txBody>
      </p:sp>
      <p:sp>
        <p:nvSpPr>
          <p:cNvPr id="29" name="Ellipse 28"/>
          <p:cNvSpPr/>
          <p:nvPr/>
        </p:nvSpPr>
        <p:spPr>
          <a:xfrm>
            <a:off x="6487525" y="8556769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A6A6A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6724591" y="8556769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A6A6A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6961659" y="8556769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A6A6A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7180097" y="8556769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A6A6A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6252862" y="8556769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A6A6A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6487525" y="8792631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A6A6A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6724591" y="8792631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A6A6A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6961659" y="8792631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A6A6A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7180097" y="8792631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A6A6A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6252862" y="8792631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A6A6A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6487525" y="9046637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A6A6A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6724591" y="9046637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A6A6A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-</a:t>
            </a:r>
          </a:p>
        </p:txBody>
      </p:sp>
      <p:sp>
        <p:nvSpPr>
          <p:cNvPr id="41" name="Ellipse 40"/>
          <p:cNvSpPr/>
          <p:nvPr/>
        </p:nvSpPr>
        <p:spPr>
          <a:xfrm>
            <a:off x="6961659" y="9046637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A6A6A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7180097" y="9046637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A6A6A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6252862" y="9046637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A6A6A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44" name="Tableau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24405"/>
              </p:ext>
            </p:extLst>
          </p:nvPr>
        </p:nvGraphicFramePr>
        <p:xfrm>
          <a:off x="5336374" y="8483762"/>
          <a:ext cx="789057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9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rgbClr val="7F7F7F"/>
                          </a:solidFill>
                        </a:rPr>
                        <a:t>Anglais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rgbClr val="7F7F7F"/>
                          </a:solidFill>
                        </a:rPr>
                        <a:t>Allemand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rgbClr val="7F7F7F"/>
                          </a:solidFill>
                        </a:rPr>
                        <a:t>Espagnol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45" name="Connecteur droit 44"/>
          <p:cNvCxnSpPr/>
          <p:nvPr/>
        </p:nvCxnSpPr>
        <p:spPr>
          <a:xfrm flipH="1">
            <a:off x="0" y="10094270"/>
            <a:ext cx="7564024" cy="0"/>
          </a:xfrm>
          <a:prstGeom prst="line">
            <a:avLst/>
          </a:prstGeom>
          <a:ln w="28575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ZoneTexte 46"/>
          <p:cNvSpPr txBox="1"/>
          <p:nvPr/>
        </p:nvSpPr>
        <p:spPr>
          <a:xfrm>
            <a:off x="1655257" y="10142000"/>
            <a:ext cx="5094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Tel : 01 02 03 04 05 – Mob : 06 01 02 03 04 – Mail : </a:t>
            </a:r>
            <a:r>
              <a:rPr lang="fr-FR" sz="1400" dirty="0" err="1"/>
              <a:t>mail@mail.com</a:t>
            </a:r>
            <a:endParaRPr lang="fr-FR" sz="1400" dirty="0"/>
          </a:p>
          <a:p>
            <a:r>
              <a:rPr lang="fr-FR" sz="1400" dirty="0"/>
              <a:t>Adresse : 15  rue de la Réussite 75012 Paris</a:t>
            </a:r>
          </a:p>
        </p:txBody>
      </p:sp>
    </p:spTree>
    <p:extLst>
      <p:ext uri="{BB962C8B-B14F-4D97-AF65-F5344CB8AC3E}">
        <p14:creationId xmlns:p14="http://schemas.microsoft.com/office/powerpoint/2010/main" val="2635751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5" y="645774"/>
            <a:ext cx="6659843" cy="935748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7061334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576</Words>
  <Application>Microsoft Macintosh PowerPoint</Application>
  <PresentationFormat>Personnalisé</PresentationFormat>
  <Paragraphs>87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10</cp:revision>
  <dcterms:created xsi:type="dcterms:W3CDTF">2015-06-08T12:19:23Z</dcterms:created>
  <dcterms:modified xsi:type="dcterms:W3CDTF">2024-05-02T10:10:28Z</dcterms:modified>
</cp:coreProperties>
</file>