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E9CB9"/>
    <a:srgbClr val="FDC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40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43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44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36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83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8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01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65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4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12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18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7631A-195E-5C42-8443-2A04BF4B9D4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DF409-ACFF-E145-9CC6-1114591D4F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83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3446" y="153628"/>
            <a:ext cx="1961244" cy="1017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500"/>
              </a:lnSpc>
            </a:pPr>
            <a:r>
              <a:rPr lang="fr-FR" sz="4000" b="1" dirty="0"/>
              <a:t>Jean</a:t>
            </a:r>
          </a:p>
          <a:p>
            <a:pPr>
              <a:lnSpc>
                <a:spcPts val="3500"/>
              </a:lnSpc>
            </a:pPr>
            <a:r>
              <a:rPr lang="fr-FR" sz="4000" b="1" dirty="0"/>
              <a:t>MARTIN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23446" y="1194939"/>
            <a:ext cx="1640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Titre du poste</a:t>
            </a:r>
          </a:p>
        </p:txBody>
      </p:sp>
      <p:cxnSp>
        <p:nvCxnSpPr>
          <p:cNvPr id="7" name="Connecteur droit 6"/>
          <p:cNvCxnSpPr/>
          <p:nvPr/>
        </p:nvCxnSpPr>
        <p:spPr>
          <a:xfrm flipH="1">
            <a:off x="92183" y="119546"/>
            <a:ext cx="20486" cy="1475503"/>
          </a:xfrm>
          <a:prstGeom prst="line">
            <a:avLst/>
          </a:prstGeom>
          <a:ln w="57150" cmpd="sng">
            <a:solidFill>
              <a:srgbClr val="FDCA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939615" y="425498"/>
            <a:ext cx="44020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Décrivez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en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quelques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lignes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votre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parcours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professionnel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vos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compétences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clés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pour le poste et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vos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objectifs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de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carrière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Ceci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est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en fait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une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introduction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à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votre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lettre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de motivation.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Vous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pouvez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les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présenter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sous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forme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de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puces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ou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en </a:t>
            </a:r>
            <a:r>
              <a:rPr lang="en-GB" sz="1200" dirty="0" err="1">
                <a:solidFill>
                  <a:srgbClr val="000000"/>
                </a:solidFill>
                <a:latin typeface="Calibri"/>
                <a:cs typeface="Calibri"/>
              </a:rPr>
              <a:t>texte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 plain.</a:t>
            </a:r>
            <a:endParaRPr lang="fr-FR" sz="1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2939615" y="245804"/>
            <a:ext cx="4148236" cy="0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053830" y="1812805"/>
            <a:ext cx="22878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Tel : 01 02 03 04 05 06</a:t>
            </a:r>
          </a:p>
          <a:p>
            <a:pPr algn="r"/>
            <a:r>
              <a:rPr lang="fr-FR" sz="1200" dirty="0"/>
              <a:t>Mob : 06 01 02 03 04</a:t>
            </a:r>
          </a:p>
          <a:p>
            <a:pPr algn="r"/>
            <a:r>
              <a:rPr lang="fr-FR" sz="1200" dirty="0"/>
              <a:t>Mail : </a:t>
            </a:r>
            <a:r>
              <a:rPr lang="fr-FR" sz="1200" dirty="0" err="1"/>
              <a:t>mail@mail.com</a:t>
            </a:r>
            <a:endParaRPr lang="fr-FR" sz="1200" dirty="0"/>
          </a:p>
          <a:p>
            <a:pPr algn="r"/>
            <a:r>
              <a:rPr lang="fr-FR" sz="1200" dirty="0"/>
              <a:t>15  Rue de la réussite 75012 Paris</a:t>
            </a:r>
          </a:p>
        </p:txBody>
      </p:sp>
      <p:cxnSp>
        <p:nvCxnSpPr>
          <p:cNvPr id="13" name="Connecteur droit 12"/>
          <p:cNvCxnSpPr/>
          <p:nvPr/>
        </p:nvCxnSpPr>
        <p:spPr>
          <a:xfrm flipH="1">
            <a:off x="7475831" y="1689695"/>
            <a:ext cx="13247" cy="954107"/>
          </a:xfrm>
          <a:prstGeom prst="line">
            <a:avLst/>
          </a:prstGeom>
          <a:ln w="76200" cmpd="sng">
            <a:solidFill>
              <a:srgbClr val="FDCA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144949" y="2068851"/>
            <a:ext cx="0" cy="58480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3417727" y="2396590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417727" y="2846003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417727" y="3305658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3417727" y="3757527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417727" y="4206940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417727" y="4666595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417727" y="5119691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417727" y="5569104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3417727" y="6028759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417727" y="6481856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417727" y="6931269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417727" y="7390924"/>
            <a:ext cx="1403231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3844626" y="2068851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2015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3854869" y="2474525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2014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3844626" y="2967104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2013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3875354" y="3418973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2012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3875354" y="3868386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2011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3844626" y="4328041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2010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875354" y="4759999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2009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3875354" y="5230550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2008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3844626" y="5689551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2007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3854869" y="6122164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2006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3844626" y="6592715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2005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844626" y="7041474"/>
            <a:ext cx="600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2004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190130" y="1884185"/>
            <a:ext cx="289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Expériences professionnelles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23446" y="2474525"/>
            <a:ext cx="3054173" cy="5447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DCA0B"/>
                </a:solidFill>
                <a:latin typeface="Calibri"/>
                <a:cs typeface="Calibri"/>
              </a:rPr>
              <a:t>NOM ENTREPRISE </a:t>
            </a:r>
          </a:p>
          <a:p>
            <a:r>
              <a:rPr lang="en-US" sz="1200" dirty="0">
                <a:solidFill>
                  <a:srgbClr val="595959"/>
                </a:solidFill>
                <a:latin typeface="Calibri"/>
                <a:cs typeface="Calibri"/>
              </a:rPr>
              <a:t>TITRE DU POSTE |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/>
                <a:cs typeface="Calibri"/>
              </a:rPr>
              <a:t>2013–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Calibri"/>
                <a:cs typeface="Calibri"/>
              </a:rPr>
              <a:t>Aujourd’hui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/>
              <a:cs typeface="Calibri"/>
            </a:endParaRPr>
          </a:p>
          <a:p>
            <a:endParaRPr lang="fr-FR" sz="1200" dirty="0">
              <a:solidFill>
                <a:schemeClr val="bg1">
                  <a:lumMod val="65000"/>
                </a:schemeClr>
              </a:solidFill>
              <a:latin typeface="Calibri"/>
              <a:cs typeface="Calibri"/>
            </a:endParaRP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Décrivez ici les fonctions que vous avez occupé pour ce poste. Décrivez également vos missions et les résultats que vous avez obtenu. 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en-US" sz="1200" b="1" dirty="0">
                <a:solidFill>
                  <a:srgbClr val="FDCA0B"/>
                </a:solidFill>
                <a:latin typeface="Calibri"/>
                <a:cs typeface="Calibri"/>
              </a:rPr>
              <a:t>NOM ENTREPRISE </a:t>
            </a:r>
          </a:p>
          <a:p>
            <a:r>
              <a:rPr lang="en-US" sz="1200" dirty="0">
                <a:solidFill>
                  <a:srgbClr val="595959"/>
                </a:solidFill>
                <a:latin typeface="Calibri"/>
                <a:cs typeface="Calibri"/>
              </a:rPr>
              <a:t>TITRE DU POSTE |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/>
                <a:cs typeface="Calibri"/>
              </a:rPr>
              <a:t>2009 - 2013</a:t>
            </a:r>
          </a:p>
          <a:p>
            <a:endParaRPr lang="fr-FR" sz="1200" dirty="0">
              <a:solidFill>
                <a:schemeClr val="bg1">
                  <a:lumMod val="65000"/>
                </a:schemeClr>
              </a:solidFill>
              <a:latin typeface="Calibri"/>
              <a:cs typeface="Calibri"/>
            </a:endParaRP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Décrivez ici les fonctions que vous avez occupé pour ce poste. Décrivez également vos missions et les résultats que vous avez obtenu. 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en-US" sz="1200" b="1" dirty="0">
                <a:solidFill>
                  <a:srgbClr val="FDCA0B"/>
                </a:solidFill>
                <a:latin typeface="Calibri"/>
                <a:cs typeface="Calibri"/>
              </a:rPr>
              <a:t>NOM ENTREPRISE </a:t>
            </a:r>
          </a:p>
          <a:p>
            <a:r>
              <a:rPr lang="en-US" sz="1200" dirty="0">
                <a:solidFill>
                  <a:srgbClr val="595959"/>
                </a:solidFill>
                <a:latin typeface="Calibri"/>
                <a:cs typeface="Calibri"/>
              </a:rPr>
              <a:t>TITRE DU POSTE |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/>
                <a:cs typeface="Calibri"/>
              </a:rPr>
              <a:t>2008 - 2009</a:t>
            </a:r>
          </a:p>
          <a:p>
            <a:endParaRPr lang="fr-FR" sz="1200" dirty="0">
              <a:solidFill>
                <a:schemeClr val="bg1">
                  <a:lumMod val="65000"/>
                </a:schemeClr>
              </a:solidFill>
              <a:latin typeface="Calibri"/>
              <a:cs typeface="Calibri"/>
            </a:endParaRP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Décrivez ici les fonctions que vous avez occupé pour ce poste. Décrivez également vos missions et les résultats que vous avez obtenu. 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en-US" sz="1200" b="1" dirty="0">
                <a:solidFill>
                  <a:srgbClr val="FDCA0B"/>
                </a:solidFill>
                <a:latin typeface="Calibri"/>
                <a:cs typeface="Calibri"/>
              </a:rPr>
              <a:t>NOM ENTREPRISE </a:t>
            </a:r>
          </a:p>
          <a:p>
            <a:r>
              <a:rPr lang="en-US" sz="1200" dirty="0">
                <a:solidFill>
                  <a:srgbClr val="595959"/>
                </a:solidFill>
                <a:latin typeface="Calibri"/>
                <a:cs typeface="Calibri"/>
              </a:rPr>
              <a:t>TITRE DU POSTE |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/>
                <a:cs typeface="Calibri"/>
              </a:rPr>
              <a:t>2006 - 2008</a:t>
            </a:r>
          </a:p>
          <a:p>
            <a:endParaRPr lang="fr-FR" sz="1200" dirty="0">
              <a:solidFill>
                <a:schemeClr val="bg1">
                  <a:lumMod val="65000"/>
                </a:schemeClr>
              </a:solidFill>
              <a:latin typeface="Calibri"/>
              <a:cs typeface="Calibri"/>
            </a:endParaRP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Décrivez ici les fonctions que vous avez occupé pour ce poste. </a:t>
            </a:r>
          </a:p>
        </p:txBody>
      </p:sp>
      <p:cxnSp>
        <p:nvCxnSpPr>
          <p:cNvPr id="59" name="Connecteur droit 58"/>
          <p:cNvCxnSpPr/>
          <p:nvPr/>
        </p:nvCxnSpPr>
        <p:spPr>
          <a:xfrm>
            <a:off x="307277" y="2284243"/>
            <a:ext cx="2705515" cy="0"/>
          </a:xfrm>
          <a:prstGeom prst="line">
            <a:avLst/>
          </a:prstGeom>
          <a:ln>
            <a:solidFill>
              <a:srgbClr val="FDCA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 flipV="1">
            <a:off x="3636109" y="2396590"/>
            <a:ext cx="358489" cy="909068"/>
          </a:xfrm>
          <a:prstGeom prst="line">
            <a:avLst/>
          </a:prstGeom>
          <a:ln>
            <a:solidFill>
              <a:srgbClr val="FDCA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Ellipse 70"/>
          <p:cNvSpPr/>
          <p:nvPr/>
        </p:nvSpPr>
        <p:spPr>
          <a:xfrm>
            <a:off x="3913130" y="3221739"/>
            <a:ext cx="169333" cy="167838"/>
          </a:xfrm>
          <a:prstGeom prst="ellipse">
            <a:avLst/>
          </a:prstGeom>
          <a:solidFill>
            <a:srgbClr val="FDCA0B"/>
          </a:solidFill>
          <a:ln>
            <a:solidFill>
              <a:srgbClr val="FDCA0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551442" y="2323486"/>
            <a:ext cx="169333" cy="167838"/>
          </a:xfrm>
          <a:prstGeom prst="ellipse">
            <a:avLst/>
          </a:prstGeom>
          <a:solidFill>
            <a:srgbClr val="FDCA0B"/>
          </a:solidFill>
          <a:ln>
            <a:solidFill>
              <a:srgbClr val="FDCA0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5" name="Connecteur droit 74"/>
          <p:cNvCxnSpPr/>
          <p:nvPr/>
        </p:nvCxnSpPr>
        <p:spPr>
          <a:xfrm flipV="1">
            <a:off x="3720775" y="3288636"/>
            <a:ext cx="273824" cy="1809917"/>
          </a:xfrm>
          <a:prstGeom prst="line">
            <a:avLst/>
          </a:prstGeom>
          <a:ln>
            <a:solidFill>
              <a:srgbClr val="FDCA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Ellipse 77"/>
          <p:cNvSpPr/>
          <p:nvPr/>
        </p:nvSpPr>
        <p:spPr>
          <a:xfrm>
            <a:off x="3651327" y="5014634"/>
            <a:ext cx="169333" cy="167838"/>
          </a:xfrm>
          <a:prstGeom prst="ellipse">
            <a:avLst/>
          </a:prstGeom>
          <a:solidFill>
            <a:srgbClr val="FDCA0B"/>
          </a:solidFill>
          <a:ln>
            <a:solidFill>
              <a:srgbClr val="FDCA0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9" name="Connecteur droit 78"/>
          <p:cNvCxnSpPr/>
          <p:nvPr/>
        </p:nvCxnSpPr>
        <p:spPr>
          <a:xfrm flipH="1" flipV="1">
            <a:off x="3720775" y="5119692"/>
            <a:ext cx="99885" cy="449412"/>
          </a:xfrm>
          <a:prstGeom prst="line">
            <a:avLst/>
          </a:prstGeom>
          <a:ln>
            <a:solidFill>
              <a:srgbClr val="FDCA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Ellipse 80"/>
          <p:cNvSpPr/>
          <p:nvPr/>
        </p:nvSpPr>
        <p:spPr>
          <a:xfrm>
            <a:off x="3732092" y="5485185"/>
            <a:ext cx="169333" cy="167838"/>
          </a:xfrm>
          <a:prstGeom prst="ellipse">
            <a:avLst/>
          </a:prstGeom>
          <a:solidFill>
            <a:srgbClr val="FDCA0B"/>
          </a:solidFill>
          <a:ln>
            <a:solidFill>
              <a:srgbClr val="FDCA0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2" name="Connecteur droit 81"/>
          <p:cNvCxnSpPr/>
          <p:nvPr/>
        </p:nvCxnSpPr>
        <p:spPr>
          <a:xfrm flipV="1">
            <a:off x="3720775" y="5569104"/>
            <a:ext cx="104637" cy="891614"/>
          </a:xfrm>
          <a:prstGeom prst="line">
            <a:avLst/>
          </a:prstGeom>
          <a:ln>
            <a:solidFill>
              <a:srgbClr val="FDCA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Ellipse 84"/>
          <p:cNvSpPr/>
          <p:nvPr/>
        </p:nvSpPr>
        <p:spPr>
          <a:xfrm>
            <a:off x="3646035" y="6391809"/>
            <a:ext cx="169333" cy="167838"/>
          </a:xfrm>
          <a:prstGeom prst="ellipse">
            <a:avLst/>
          </a:prstGeom>
          <a:solidFill>
            <a:srgbClr val="FDCA0B"/>
          </a:solidFill>
          <a:ln>
            <a:solidFill>
              <a:srgbClr val="FDCA0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091850" y="4386454"/>
            <a:ext cx="124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Formations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5195112" y="4928913"/>
            <a:ext cx="21465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3E9CB9"/>
                </a:solidFill>
              </a:rPr>
              <a:t>FORMATION | 2005 – 2006</a:t>
            </a:r>
          </a:p>
          <a:p>
            <a:r>
              <a:rPr lang="fr-FR" sz="1200" dirty="0"/>
              <a:t>Décrivez les spécialités de cette formation : vos diplômes, les options de la formation, etc…</a:t>
            </a:r>
          </a:p>
          <a:p>
            <a:endParaRPr lang="fr-FR" sz="1200" dirty="0"/>
          </a:p>
          <a:p>
            <a:r>
              <a:rPr lang="fr-FR" sz="1200" b="1" dirty="0">
                <a:solidFill>
                  <a:srgbClr val="3E9CB9"/>
                </a:solidFill>
              </a:rPr>
              <a:t>FORMATION | 2004 – 2005</a:t>
            </a:r>
          </a:p>
          <a:p>
            <a:r>
              <a:rPr lang="fr-FR" sz="1200" dirty="0"/>
              <a:t>Décrivez les spécialités de cette formation : vos diplômes, les options de la formation, etc…</a:t>
            </a:r>
          </a:p>
          <a:p>
            <a:endParaRPr lang="fr-FR" sz="1200" dirty="0"/>
          </a:p>
        </p:txBody>
      </p:sp>
      <p:cxnSp>
        <p:nvCxnSpPr>
          <p:cNvPr id="89" name="Connecteur droit 88"/>
          <p:cNvCxnSpPr/>
          <p:nvPr/>
        </p:nvCxnSpPr>
        <p:spPr>
          <a:xfrm>
            <a:off x="5270623" y="4759999"/>
            <a:ext cx="2071013" cy="0"/>
          </a:xfrm>
          <a:prstGeom prst="line">
            <a:avLst/>
          </a:prstGeom>
          <a:ln>
            <a:solidFill>
              <a:srgbClr val="3E9C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 flipV="1">
            <a:off x="4235116" y="6931269"/>
            <a:ext cx="210155" cy="459655"/>
          </a:xfrm>
          <a:prstGeom prst="line">
            <a:avLst/>
          </a:prstGeom>
          <a:ln>
            <a:solidFill>
              <a:srgbClr val="3E9C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flipV="1">
            <a:off x="4445271" y="6460718"/>
            <a:ext cx="91557" cy="480794"/>
          </a:xfrm>
          <a:prstGeom prst="line">
            <a:avLst/>
          </a:prstGeom>
          <a:ln>
            <a:solidFill>
              <a:srgbClr val="3E9C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Ellipse 94"/>
          <p:cNvSpPr/>
          <p:nvPr/>
        </p:nvSpPr>
        <p:spPr>
          <a:xfrm>
            <a:off x="4455514" y="6376799"/>
            <a:ext cx="169333" cy="167838"/>
          </a:xfrm>
          <a:prstGeom prst="ellipse">
            <a:avLst/>
          </a:prstGeom>
          <a:solidFill>
            <a:srgbClr val="3E9CB9"/>
          </a:solidFill>
          <a:ln>
            <a:solidFill>
              <a:srgbClr val="3E9C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4360604" y="6840966"/>
            <a:ext cx="169333" cy="167838"/>
          </a:xfrm>
          <a:prstGeom prst="ellipse">
            <a:avLst/>
          </a:prstGeom>
          <a:solidFill>
            <a:srgbClr val="3E9CB9"/>
          </a:solidFill>
          <a:ln>
            <a:solidFill>
              <a:srgbClr val="3E9C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4144949" y="7307005"/>
            <a:ext cx="169333" cy="167838"/>
          </a:xfrm>
          <a:prstGeom prst="ellipse">
            <a:avLst/>
          </a:prstGeom>
          <a:solidFill>
            <a:srgbClr val="3E9CB9"/>
          </a:solidFill>
          <a:ln>
            <a:solidFill>
              <a:srgbClr val="3E9C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8" name="Connecteur droit 97"/>
          <p:cNvCxnSpPr/>
          <p:nvPr/>
        </p:nvCxnSpPr>
        <p:spPr>
          <a:xfrm>
            <a:off x="307277" y="8029922"/>
            <a:ext cx="7013873" cy="0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/>
          <p:nvPr/>
        </p:nvSpPr>
        <p:spPr>
          <a:xfrm rot="16200000">
            <a:off x="-275989" y="9215157"/>
            <a:ext cx="10553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INFOIRMATIQUE</a:t>
            </a:r>
          </a:p>
        </p:txBody>
      </p:sp>
      <p:cxnSp>
        <p:nvCxnSpPr>
          <p:cNvPr id="101" name="Connecteur droit 100"/>
          <p:cNvCxnSpPr/>
          <p:nvPr/>
        </p:nvCxnSpPr>
        <p:spPr>
          <a:xfrm>
            <a:off x="419420" y="8417671"/>
            <a:ext cx="1" cy="171559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ZoneTexte 104"/>
          <p:cNvSpPr txBox="1"/>
          <p:nvPr/>
        </p:nvSpPr>
        <p:spPr>
          <a:xfrm>
            <a:off x="436354" y="8417671"/>
            <a:ext cx="1765654" cy="246221"/>
          </a:xfrm>
          <a:prstGeom prst="rect">
            <a:avLst/>
          </a:prstGeom>
          <a:solidFill>
            <a:srgbClr val="3E9CB9"/>
          </a:solidFill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Win 10 et 8.1</a:t>
            </a:r>
          </a:p>
        </p:txBody>
      </p:sp>
      <p:sp>
        <p:nvSpPr>
          <p:cNvPr id="106" name="ZoneTexte 105"/>
          <p:cNvSpPr txBox="1"/>
          <p:nvPr/>
        </p:nvSpPr>
        <p:spPr>
          <a:xfrm>
            <a:off x="436354" y="8779340"/>
            <a:ext cx="1442233" cy="246221"/>
          </a:xfrm>
          <a:prstGeom prst="rect">
            <a:avLst/>
          </a:prstGeom>
          <a:solidFill>
            <a:srgbClr val="3E9CB9"/>
          </a:solidFill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Traitement de texte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436354" y="9147769"/>
            <a:ext cx="1924833" cy="246221"/>
          </a:xfrm>
          <a:prstGeom prst="rect">
            <a:avLst/>
          </a:prstGeom>
          <a:solidFill>
            <a:srgbClr val="3E9CB9"/>
          </a:solidFill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Tableur Excel</a:t>
            </a:r>
          </a:p>
        </p:txBody>
      </p:sp>
      <p:sp>
        <p:nvSpPr>
          <p:cNvPr id="108" name="ZoneTexte 107"/>
          <p:cNvSpPr txBox="1"/>
          <p:nvPr/>
        </p:nvSpPr>
        <p:spPr>
          <a:xfrm>
            <a:off x="436354" y="9502026"/>
            <a:ext cx="961181" cy="246221"/>
          </a:xfrm>
          <a:prstGeom prst="rect">
            <a:avLst/>
          </a:prstGeom>
          <a:solidFill>
            <a:srgbClr val="3E9CB9"/>
          </a:solidFill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Power Point</a:t>
            </a:r>
          </a:p>
        </p:txBody>
      </p:sp>
      <p:sp>
        <p:nvSpPr>
          <p:cNvPr id="109" name="ZoneTexte 108"/>
          <p:cNvSpPr txBox="1"/>
          <p:nvPr/>
        </p:nvSpPr>
        <p:spPr>
          <a:xfrm>
            <a:off x="436354" y="9856268"/>
            <a:ext cx="1620033" cy="246221"/>
          </a:xfrm>
          <a:prstGeom prst="rect">
            <a:avLst/>
          </a:prstGeom>
          <a:solidFill>
            <a:srgbClr val="3E9CB9"/>
          </a:solidFill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Logiciel GRC</a:t>
            </a:r>
          </a:p>
        </p:txBody>
      </p:sp>
      <p:sp>
        <p:nvSpPr>
          <p:cNvPr id="117" name="ZoneTexte 116"/>
          <p:cNvSpPr txBox="1"/>
          <p:nvPr/>
        </p:nvSpPr>
        <p:spPr>
          <a:xfrm rot="16200000">
            <a:off x="2251591" y="8772137"/>
            <a:ext cx="6802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LANGUES</a:t>
            </a:r>
          </a:p>
        </p:txBody>
      </p:sp>
      <p:cxnSp>
        <p:nvCxnSpPr>
          <p:cNvPr id="118" name="Connecteur droit 117"/>
          <p:cNvCxnSpPr/>
          <p:nvPr/>
        </p:nvCxnSpPr>
        <p:spPr>
          <a:xfrm>
            <a:off x="2759461" y="8389911"/>
            <a:ext cx="0" cy="10040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>
            <a:off x="2776395" y="8389911"/>
            <a:ext cx="1765654" cy="246221"/>
          </a:xfrm>
          <a:prstGeom prst="rect">
            <a:avLst/>
          </a:prstGeom>
          <a:solidFill>
            <a:srgbClr val="FDCA0B"/>
          </a:solidFill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Français</a:t>
            </a:r>
          </a:p>
        </p:txBody>
      </p:sp>
      <p:sp>
        <p:nvSpPr>
          <p:cNvPr id="120" name="ZoneTexte 119"/>
          <p:cNvSpPr txBox="1"/>
          <p:nvPr/>
        </p:nvSpPr>
        <p:spPr>
          <a:xfrm>
            <a:off x="2776395" y="8751580"/>
            <a:ext cx="1442233" cy="246221"/>
          </a:xfrm>
          <a:prstGeom prst="rect">
            <a:avLst/>
          </a:prstGeom>
          <a:solidFill>
            <a:srgbClr val="FDCA0B"/>
          </a:solidFill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Anglais</a:t>
            </a:r>
          </a:p>
        </p:txBody>
      </p:sp>
      <p:sp>
        <p:nvSpPr>
          <p:cNvPr id="121" name="ZoneTexte 120"/>
          <p:cNvSpPr txBox="1"/>
          <p:nvPr/>
        </p:nvSpPr>
        <p:spPr>
          <a:xfrm>
            <a:off x="2776395" y="9120009"/>
            <a:ext cx="1924833" cy="246221"/>
          </a:xfrm>
          <a:prstGeom prst="rect">
            <a:avLst/>
          </a:prstGeom>
          <a:solidFill>
            <a:srgbClr val="FDCA0B"/>
          </a:solidFill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Allemand</a:t>
            </a:r>
          </a:p>
        </p:txBody>
      </p:sp>
      <p:pic>
        <p:nvPicPr>
          <p:cNvPr id="130" name="Image 129" descr="quali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922" y="8752654"/>
            <a:ext cx="2126038" cy="1718213"/>
          </a:xfrm>
          <a:prstGeom prst="rect">
            <a:avLst/>
          </a:prstGeom>
        </p:spPr>
      </p:pic>
      <p:sp>
        <p:nvSpPr>
          <p:cNvPr id="131" name="ZoneTexte 130"/>
          <p:cNvSpPr txBox="1"/>
          <p:nvPr/>
        </p:nvSpPr>
        <p:spPr>
          <a:xfrm>
            <a:off x="6416382" y="9765491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Ambitieux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5200547" y="912526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Créatif</a:t>
            </a:r>
          </a:p>
        </p:txBody>
      </p:sp>
      <p:sp>
        <p:nvSpPr>
          <p:cNvPr id="133" name="ZoneTexte 132"/>
          <p:cNvSpPr txBox="1"/>
          <p:nvPr/>
        </p:nvSpPr>
        <p:spPr>
          <a:xfrm>
            <a:off x="6453451" y="9348137"/>
            <a:ext cx="827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Ponctuel</a:t>
            </a:r>
          </a:p>
        </p:txBody>
      </p:sp>
      <p:sp>
        <p:nvSpPr>
          <p:cNvPr id="134" name="ZoneTexte 133"/>
          <p:cNvSpPr txBox="1"/>
          <p:nvPr/>
        </p:nvSpPr>
        <p:spPr>
          <a:xfrm>
            <a:off x="4858732" y="10070757"/>
            <a:ext cx="1291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Autonome</a:t>
            </a:r>
          </a:p>
        </p:txBody>
      </p:sp>
      <p:sp>
        <p:nvSpPr>
          <p:cNvPr id="135" name="ZoneTexte 134"/>
          <p:cNvSpPr txBox="1"/>
          <p:nvPr/>
        </p:nvSpPr>
        <p:spPr>
          <a:xfrm>
            <a:off x="5007121" y="9594658"/>
            <a:ext cx="582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Leader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5350250" y="8582303"/>
            <a:ext cx="1483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Communiquant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5653157" y="8157604"/>
            <a:ext cx="8002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QUALITES</a:t>
            </a:r>
          </a:p>
        </p:txBody>
      </p:sp>
      <p:cxnSp>
        <p:nvCxnSpPr>
          <p:cNvPr id="138" name="Connecteur droit 137"/>
          <p:cNvCxnSpPr/>
          <p:nvPr/>
        </p:nvCxnSpPr>
        <p:spPr>
          <a:xfrm flipH="1">
            <a:off x="5462782" y="8434603"/>
            <a:ext cx="11313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68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567</Words>
  <Application>Microsoft Macintosh PowerPoint</Application>
  <PresentationFormat>Personnalisé</PresentationFormat>
  <Paragraphs>101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16</cp:revision>
  <dcterms:created xsi:type="dcterms:W3CDTF">2015-06-08T07:47:47Z</dcterms:created>
  <dcterms:modified xsi:type="dcterms:W3CDTF">2024-05-02T14:42:39Z</dcterms:modified>
</cp:coreProperties>
</file>