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23738A"/>
    <a:srgbClr val="368298"/>
    <a:srgbClr val="4A90A4"/>
    <a:srgbClr val="5F9EB0"/>
    <a:srgbClr val="77AEBD"/>
    <a:srgbClr val="A9CDD6"/>
    <a:srgbClr val="C5DEE3"/>
    <a:srgbClr val="A0C8D1"/>
    <a:srgbClr val="64A2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942"/>
    <p:restoredTop sz="94743"/>
  </p:normalViewPr>
  <p:slideViewPr>
    <p:cSldViewPr snapToGrid="0" snapToObjects="1">
      <p:cViewPr varScale="1">
        <p:scale>
          <a:sx n="95" d="100"/>
          <a:sy n="95" d="100"/>
        </p:scale>
        <p:origin x="912" y="20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11F7-1F62-0A40-8928-7CB45A86D948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9CEC-7982-9E4E-9E05-9077B7BFE2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1963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11F7-1F62-0A40-8928-7CB45A86D948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9CEC-7982-9E4E-9E05-9077B7BFE2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6130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11F7-1F62-0A40-8928-7CB45A86D948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9CEC-7982-9E4E-9E05-9077B7BFE2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8015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11F7-1F62-0A40-8928-7CB45A86D948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9CEC-7982-9E4E-9E05-9077B7BFE2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2028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11F7-1F62-0A40-8928-7CB45A86D948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9CEC-7982-9E4E-9E05-9077B7BFE2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9541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11F7-1F62-0A40-8928-7CB45A86D948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9CEC-7982-9E4E-9E05-9077B7BFE2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6357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11F7-1F62-0A40-8928-7CB45A86D948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9CEC-7982-9E4E-9E05-9077B7BFE2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7104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11F7-1F62-0A40-8928-7CB45A86D948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9CEC-7982-9E4E-9E05-9077B7BFE2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75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11F7-1F62-0A40-8928-7CB45A86D948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9CEC-7982-9E4E-9E05-9077B7BFE2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7072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11F7-1F62-0A40-8928-7CB45A86D948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9CEC-7982-9E4E-9E05-9077B7BFE2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0911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11F7-1F62-0A40-8928-7CB45A86D948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79CEC-7982-9E4E-9E05-9077B7BFE2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6982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A11F7-1F62-0A40-8928-7CB45A86D948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79CEC-7982-9E4E-9E05-9077B7BFE2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916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/>
          <a:srcRect l="10873"/>
          <a:stretch/>
        </p:blipFill>
        <p:spPr>
          <a:xfrm>
            <a:off x="10000" y="236532"/>
            <a:ext cx="2951043" cy="2209977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890133" y="159997"/>
            <a:ext cx="2914906" cy="12007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4060"/>
              </a:lnSpc>
            </a:pPr>
            <a:r>
              <a:rPr lang="fr-FR" sz="6000" b="1" dirty="0">
                <a:latin typeface="Arial Black"/>
                <a:cs typeface="Arial Black"/>
              </a:rPr>
              <a:t>Jean </a:t>
            </a:r>
          </a:p>
          <a:p>
            <a:pPr>
              <a:lnSpc>
                <a:spcPts val="4060"/>
              </a:lnSpc>
            </a:pPr>
            <a:r>
              <a:rPr lang="fr-FR" sz="6000" b="1" dirty="0">
                <a:latin typeface="Arial Black"/>
                <a:cs typeface="Arial Black"/>
              </a:rPr>
              <a:t>Martin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210149" y="1341521"/>
            <a:ext cx="3648092" cy="523220"/>
          </a:xfrm>
          <a:prstGeom prst="rect">
            <a:avLst/>
          </a:prstGeom>
          <a:solidFill>
            <a:srgbClr val="64A2B3"/>
          </a:solidFill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Avenir Book"/>
                <a:cs typeface="Avenir Book"/>
              </a:rPr>
              <a:t>Tel : 01 02 03 04 05 / Mob : 06 01 02 03 04</a:t>
            </a:r>
          </a:p>
          <a:p>
            <a:r>
              <a:rPr lang="fr-FR" sz="1400" dirty="0">
                <a:latin typeface="Avenir Book"/>
                <a:cs typeface="Avenir Book"/>
              </a:rPr>
              <a:t>Mail : </a:t>
            </a:r>
            <a:r>
              <a:rPr lang="fr-FR" sz="1400" dirty="0" err="1">
                <a:latin typeface="Avenir Book"/>
                <a:cs typeface="Avenir Book"/>
              </a:rPr>
              <a:t>mail@mail.com</a:t>
            </a:r>
            <a:endParaRPr lang="fr-FR" sz="1400" dirty="0">
              <a:latin typeface="Avenir Book"/>
              <a:cs typeface="Avenir Book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400158" y="1966297"/>
            <a:ext cx="2552389" cy="307777"/>
          </a:xfrm>
          <a:prstGeom prst="rect">
            <a:avLst/>
          </a:prstGeom>
          <a:solidFill>
            <a:srgbClr val="A0C8D1"/>
          </a:solidFill>
        </p:spPr>
        <p:txBody>
          <a:bodyPr wrap="none" rtlCol="0">
            <a:spAutoFit/>
          </a:bodyPr>
          <a:lstStyle/>
          <a:p>
            <a:r>
              <a:rPr lang="fr-FR" sz="1400" dirty="0"/>
              <a:t>15 rue de la réussite 75012 Paris</a:t>
            </a: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391844"/>
              </p:ext>
            </p:extLst>
          </p:nvPr>
        </p:nvGraphicFramePr>
        <p:xfrm>
          <a:off x="3310872" y="2476509"/>
          <a:ext cx="4118181" cy="789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4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rgbClr val="FF0000"/>
                          </a:solidFill>
                        </a:rPr>
                        <a:t>OBJECTIFS PROFESSIONNELS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Décrivez en quelques lignes votre parcours professionnel, vos compétences clés pour le poste et vos objectifs de carrière. Ceci est en fait une introduction à votre lettre de motivation. Vous pouvez les présenter sous forme de puces ou en texte plain.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FF0000"/>
                          </a:solidFill>
                        </a:rPr>
                        <a:t>EXPERIENE</a:t>
                      </a:r>
                      <a:r>
                        <a:rPr lang="fr-FR" sz="1400" b="1" baseline="0" dirty="0">
                          <a:solidFill>
                            <a:srgbClr val="FF0000"/>
                          </a:solidFill>
                        </a:rPr>
                        <a:t> PROFESSIONNELLE</a:t>
                      </a:r>
                      <a:endParaRPr lang="fr-FR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MICROSOFT | WEB  DEVELOPER | 2010– 2015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Décrivez ici les fonctions que vous avez occupé pour ce poste. Décrivez également vos missions et les résultats que vous avez obtenu. N’hésitez pas à les quantifier.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MICROSOFT | WEB  DEVELOPER | 2010– 2015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Décrivez ici les fonctions que vous avez occupé pour ce poste. Décrivez également vos missions et les résultats que vous avez obtenu. N’hésitez pas à les quantifier.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MICROSOFT | WEB  DEVELOPER | 2010– 2015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Décrivez ici les fonctions que vous avez occupé pour ce poste. Décrivez également vos missions et les résultats que vous avez obtenu. N’hésitez pas à les quantifier.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FF0000"/>
                          </a:solidFill>
                        </a:rPr>
                        <a:t>FORMATION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NOM DE LA FORMATION | 2009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Décrivez les spécialités de cette formation : vos diplômes,  </a:t>
                      </a:r>
                      <a:br>
                        <a:rPr lang="fr-FR" sz="12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les options  de la formation, etc…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NOM DE LA FORMATION | 2009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Décrivez les spécialités de cette formation : vos diplômes,  </a:t>
                      </a:r>
                      <a:br>
                        <a:rPr lang="fr-FR" sz="12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les options  de la formation, etc…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FF0000"/>
                          </a:solidFill>
                        </a:rPr>
                        <a:t>HOBBIES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Décrivez vos centres d'intérêts ou autres informations qui vous semblent important de faire apparaître sur votre CV.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2" name="ZoneTexte 11"/>
          <p:cNvSpPr txBox="1"/>
          <p:nvPr/>
        </p:nvSpPr>
        <p:spPr>
          <a:xfrm>
            <a:off x="10000" y="2476509"/>
            <a:ext cx="256272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/>
              <a:t>Titre du poste</a:t>
            </a:r>
          </a:p>
        </p:txBody>
      </p:sp>
      <p:sp>
        <p:nvSpPr>
          <p:cNvPr id="29" name="Chevron 28"/>
          <p:cNvSpPr/>
          <p:nvPr/>
        </p:nvSpPr>
        <p:spPr>
          <a:xfrm>
            <a:off x="1749804" y="3663685"/>
            <a:ext cx="247857" cy="212565"/>
          </a:xfrm>
          <a:prstGeom prst="chevron">
            <a:avLst/>
          </a:prstGeom>
          <a:solidFill>
            <a:srgbClr val="C5DE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0" name="Chevron 29"/>
          <p:cNvSpPr/>
          <p:nvPr/>
        </p:nvSpPr>
        <p:spPr>
          <a:xfrm>
            <a:off x="1940393" y="3663685"/>
            <a:ext cx="247857" cy="212565"/>
          </a:xfrm>
          <a:prstGeom prst="chevron">
            <a:avLst/>
          </a:prstGeom>
          <a:solidFill>
            <a:srgbClr val="A9CDD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1" name="Chevron 30"/>
          <p:cNvSpPr/>
          <p:nvPr/>
        </p:nvSpPr>
        <p:spPr>
          <a:xfrm>
            <a:off x="2132785" y="3663685"/>
            <a:ext cx="247857" cy="212565"/>
          </a:xfrm>
          <a:prstGeom prst="chevron">
            <a:avLst/>
          </a:prstGeom>
          <a:solidFill>
            <a:srgbClr val="77AEB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2" name="Chevron 31"/>
          <p:cNvSpPr/>
          <p:nvPr/>
        </p:nvSpPr>
        <p:spPr>
          <a:xfrm>
            <a:off x="2321467" y="3663685"/>
            <a:ext cx="247857" cy="212565"/>
          </a:xfrm>
          <a:prstGeom prst="chevron">
            <a:avLst/>
          </a:prstGeom>
          <a:solidFill>
            <a:srgbClr val="5F9EB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3" name="Chevron 32"/>
          <p:cNvSpPr/>
          <p:nvPr/>
        </p:nvSpPr>
        <p:spPr>
          <a:xfrm>
            <a:off x="2508343" y="3663685"/>
            <a:ext cx="247857" cy="212565"/>
          </a:xfrm>
          <a:prstGeom prst="chevron">
            <a:avLst/>
          </a:prstGeom>
          <a:solidFill>
            <a:srgbClr val="4A90A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4" name="Chevron 33"/>
          <p:cNvSpPr/>
          <p:nvPr/>
        </p:nvSpPr>
        <p:spPr>
          <a:xfrm>
            <a:off x="2689935" y="3663685"/>
            <a:ext cx="247857" cy="212565"/>
          </a:xfrm>
          <a:prstGeom prst="chevron">
            <a:avLst/>
          </a:prstGeom>
          <a:solidFill>
            <a:srgbClr val="36829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5" name="Chevron 34"/>
          <p:cNvSpPr/>
          <p:nvPr/>
        </p:nvSpPr>
        <p:spPr>
          <a:xfrm>
            <a:off x="2874830" y="3663685"/>
            <a:ext cx="247857" cy="212565"/>
          </a:xfrm>
          <a:prstGeom prst="chevron">
            <a:avLst/>
          </a:prstGeom>
          <a:solidFill>
            <a:srgbClr val="23738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722944" y="3097572"/>
            <a:ext cx="15577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23738A"/>
                </a:solidFill>
              </a:rPr>
              <a:t>INFORMATIQUE</a:t>
            </a:r>
          </a:p>
        </p:txBody>
      </p:sp>
      <p:graphicFrame>
        <p:nvGraphicFramePr>
          <p:cNvPr id="46" name="Tableau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318479"/>
              </p:ext>
            </p:extLst>
          </p:nvPr>
        </p:nvGraphicFramePr>
        <p:xfrm>
          <a:off x="181040" y="3663685"/>
          <a:ext cx="156514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5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Win</a:t>
                      </a:r>
                      <a:r>
                        <a:rPr lang="fr-FR" sz="1200" b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8 et 10</a:t>
                      </a: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Traitement de texte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Tableur Excel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Power Point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Logiciel GRC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7" name="Chevron 46"/>
          <p:cNvSpPr/>
          <p:nvPr/>
        </p:nvSpPr>
        <p:spPr>
          <a:xfrm>
            <a:off x="1788030" y="4028650"/>
            <a:ext cx="247857" cy="212565"/>
          </a:xfrm>
          <a:prstGeom prst="chevron">
            <a:avLst/>
          </a:prstGeom>
          <a:solidFill>
            <a:srgbClr val="C5DE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48" name="Chevron 47"/>
          <p:cNvSpPr/>
          <p:nvPr/>
        </p:nvSpPr>
        <p:spPr>
          <a:xfrm>
            <a:off x="1978619" y="4028650"/>
            <a:ext cx="247857" cy="212565"/>
          </a:xfrm>
          <a:prstGeom prst="chevron">
            <a:avLst/>
          </a:prstGeom>
          <a:solidFill>
            <a:srgbClr val="A9CDD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49" name="Chevron 48"/>
          <p:cNvSpPr/>
          <p:nvPr/>
        </p:nvSpPr>
        <p:spPr>
          <a:xfrm>
            <a:off x="2171011" y="4028650"/>
            <a:ext cx="247857" cy="212565"/>
          </a:xfrm>
          <a:prstGeom prst="chevron">
            <a:avLst/>
          </a:prstGeom>
          <a:solidFill>
            <a:srgbClr val="77AEB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0" name="Chevron 49"/>
          <p:cNvSpPr/>
          <p:nvPr/>
        </p:nvSpPr>
        <p:spPr>
          <a:xfrm>
            <a:off x="2359693" y="4028650"/>
            <a:ext cx="247857" cy="212565"/>
          </a:xfrm>
          <a:prstGeom prst="chevron">
            <a:avLst/>
          </a:prstGeom>
          <a:solidFill>
            <a:srgbClr val="5F9EB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1" name="Chevron 50"/>
          <p:cNvSpPr/>
          <p:nvPr/>
        </p:nvSpPr>
        <p:spPr>
          <a:xfrm>
            <a:off x="2546569" y="4028650"/>
            <a:ext cx="247857" cy="212565"/>
          </a:xfrm>
          <a:prstGeom prst="chevron">
            <a:avLst/>
          </a:prstGeom>
          <a:solidFill>
            <a:srgbClr val="4A90A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2" name="Chevron 51"/>
          <p:cNvSpPr/>
          <p:nvPr/>
        </p:nvSpPr>
        <p:spPr>
          <a:xfrm>
            <a:off x="2728161" y="4028650"/>
            <a:ext cx="247857" cy="212565"/>
          </a:xfrm>
          <a:prstGeom prst="chevron">
            <a:avLst/>
          </a:prstGeom>
          <a:solidFill>
            <a:srgbClr val="36829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1" name="Chevron 60"/>
          <p:cNvSpPr/>
          <p:nvPr/>
        </p:nvSpPr>
        <p:spPr>
          <a:xfrm>
            <a:off x="1788030" y="4813963"/>
            <a:ext cx="247857" cy="212565"/>
          </a:xfrm>
          <a:prstGeom prst="chevron">
            <a:avLst/>
          </a:prstGeom>
          <a:solidFill>
            <a:srgbClr val="C5DE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2" name="Chevron 61"/>
          <p:cNvSpPr/>
          <p:nvPr/>
        </p:nvSpPr>
        <p:spPr>
          <a:xfrm>
            <a:off x="1978619" y="4813963"/>
            <a:ext cx="247857" cy="212565"/>
          </a:xfrm>
          <a:prstGeom prst="chevron">
            <a:avLst/>
          </a:prstGeom>
          <a:solidFill>
            <a:srgbClr val="A9CDD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3" name="Chevron 62"/>
          <p:cNvSpPr/>
          <p:nvPr/>
        </p:nvSpPr>
        <p:spPr>
          <a:xfrm>
            <a:off x="2171011" y="4813963"/>
            <a:ext cx="247857" cy="212565"/>
          </a:xfrm>
          <a:prstGeom prst="chevron">
            <a:avLst/>
          </a:prstGeom>
          <a:solidFill>
            <a:srgbClr val="77AEB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4" name="Chevron 63"/>
          <p:cNvSpPr/>
          <p:nvPr/>
        </p:nvSpPr>
        <p:spPr>
          <a:xfrm>
            <a:off x="2359693" y="4813963"/>
            <a:ext cx="247857" cy="212565"/>
          </a:xfrm>
          <a:prstGeom prst="chevron">
            <a:avLst/>
          </a:prstGeom>
          <a:solidFill>
            <a:srgbClr val="5F9EB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5" name="Chevron 64"/>
          <p:cNvSpPr/>
          <p:nvPr/>
        </p:nvSpPr>
        <p:spPr>
          <a:xfrm>
            <a:off x="2546569" y="4813963"/>
            <a:ext cx="247857" cy="212565"/>
          </a:xfrm>
          <a:prstGeom prst="chevron">
            <a:avLst/>
          </a:prstGeom>
          <a:solidFill>
            <a:srgbClr val="4A90A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6" name="Chevron 65"/>
          <p:cNvSpPr/>
          <p:nvPr/>
        </p:nvSpPr>
        <p:spPr>
          <a:xfrm>
            <a:off x="2728161" y="4813963"/>
            <a:ext cx="247857" cy="212565"/>
          </a:xfrm>
          <a:prstGeom prst="chevron">
            <a:avLst/>
          </a:prstGeom>
          <a:solidFill>
            <a:srgbClr val="36829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7" name="Chevron 66"/>
          <p:cNvSpPr/>
          <p:nvPr/>
        </p:nvSpPr>
        <p:spPr>
          <a:xfrm>
            <a:off x="2913056" y="4813963"/>
            <a:ext cx="247857" cy="212565"/>
          </a:xfrm>
          <a:prstGeom prst="chevron">
            <a:avLst/>
          </a:prstGeom>
          <a:solidFill>
            <a:srgbClr val="23738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8" name="Chevron 67"/>
          <p:cNvSpPr/>
          <p:nvPr/>
        </p:nvSpPr>
        <p:spPr>
          <a:xfrm>
            <a:off x="1778275" y="5176828"/>
            <a:ext cx="247857" cy="212565"/>
          </a:xfrm>
          <a:prstGeom prst="chevron">
            <a:avLst/>
          </a:prstGeom>
          <a:solidFill>
            <a:srgbClr val="C5DE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9" name="Chevron 68"/>
          <p:cNvSpPr/>
          <p:nvPr/>
        </p:nvSpPr>
        <p:spPr>
          <a:xfrm>
            <a:off x="1968864" y="5176828"/>
            <a:ext cx="247857" cy="212565"/>
          </a:xfrm>
          <a:prstGeom prst="chevron">
            <a:avLst/>
          </a:prstGeom>
          <a:solidFill>
            <a:srgbClr val="A9CDD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0" name="Chevron 69"/>
          <p:cNvSpPr/>
          <p:nvPr/>
        </p:nvSpPr>
        <p:spPr>
          <a:xfrm>
            <a:off x="2161256" y="5176828"/>
            <a:ext cx="247857" cy="212565"/>
          </a:xfrm>
          <a:prstGeom prst="chevron">
            <a:avLst/>
          </a:prstGeom>
          <a:solidFill>
            <a:srgbClr val="77AEB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1" name="Chevron 70"/>
          <p:cNvSpPr/>
          <p:nvPr/>
        </p:nvSpPr>
        <p:spPr>
          <a:xfrm>
            <a:off x="2349938" y="5176828"/>
            <a:ext cx="247857" cy="212565"/>
          </a:xfrm>
          <a:prstGeom prst="chevron">
            <a:avLst/>
          </a:prstGeom>
          <a:solidFill>
            <a:srgbClr val="5F9EB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2" name="Chevron 71"/>
          <p:cNvSpPr/>
          <p:nvPr/>
        </p:nvSpPr>
        <p:spPr>
          <a:xfrm>
            <a:off x="2536814" y="5176828"/>
            <a:ext cx="247857" cy="212565"/>
          </a:xfrm>
          <a:prstGeom prst="chevron">
            <a:avLst/>
          </a:prstGeom>
          <a:solidFill>
            <a:srgbClr val="4A90A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3" name="Chevron 72"/>
          <p:cNvSpPr/>
          <p:nvPr/>
        </p:nvSpPr>
        <p:spPr>
          <a:xfrm>
            <a:off x="2718406" y="5176828"/>
            <a:ext cx="247857" cy="212565"/>
          </a:xfrm>
          <a:prstGeom prst="chevron">
            <a:avLst/>
          </a:prstGeom>
          <a:solidFill>
            <a:srgbClr val="36829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5" name="Chevron 74"/>
          <p:cNvSpPr/>
          <p:nvPr/>
        </p:nvSpPr>
        <p:spPr>
          <a:xfrm>
            <a:off x="1761885" y="4405740"/>
            <a:ext cx="247857" cy="212565"/>
          </a:xfrm>
          <a:prstGeom prst="chevron">
            <a:avLst/>
          </a:prstGeom>
          <a:solidFill>
            <a:srgbClr val="C5DE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6" name="Chevron 75"/>
          <p:cNvSpPr/>
          <p:nvPr/>
        </p:nvSpPr>
        <p:spPr>
          <a:xfrm>
            <a:off x="1952474" y="4405740"/>
            <a:ext cx="247857" cy="212565"/>
          </a:xfrm>
          <a:prstGeom prst="chevron">
            <a:avLst/>
          </a:prstGeom>
          <a:solidFill>
            <a:srgbClr val="A9CDD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7" name="Chevron 76"/>
          <p:cNvSpPr/>
          <p:nvPr/>
        </p:nvSpPr>
        <p:spPr>
          <a:xfrm>
            <a:off x="2144866" y="4405740"/>
            <a:ext cx="247857" cy="212565"/>
          </a:xfrm>
          <a:prstGeom prst="chevron">
            <a:avLst/>
          </a:prstGeom>
          <a:solidFill>
            <a:srgbClr val="77AEB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8" name="Chevron 77"/>
          <p:cNvSpPr/>
          <p:nvPr/>
        </p:nvSpPr>
        <p:spPr>
          <a:xfrm>
            <a:off x="2333548" y="4405740"/>
            <a:ext cx="247857" cy="212565"/>
          </a:xfrm>
          <a:prstGeom prst="chevron">
            <a:avLst/>
          </a:prstGeom>
          <a:solidFill>
            <a:srgbClr val="5F9EB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9" name="Chevron 78"/>
          <p:cNvSpPr/>
          <p:nvPr/>
        </p:nvSpPr>
        <p:spPr>
          <a:xfrm>
            <a:off x="2520424" y="4405740"/>
            <a:ext cx="247857" cy="212565"/>
          </a:xfrm>
          <a:prstGeom prst="chevron">
            <a:avLst/>
          </a:prstGeom>
          <a:solidFill>
            <a:srgbClr val="4A90A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2" name="Chevron 81"/>
          <p:cNvSpPr/>
          <p:nvPr/>
        </p:nvSpPr>
        <p:spPr>
          <a:xfrm>
            <a:off x="1789285" y="6304295"/>
            <a:ext cx="247857" cy="212565"/>
          </a:xfrm>
          <a:prstGeom prst="chevron">
            <a:avLst/>
          </a:prstGeom>
          <a:solidFill>
            <a:srgbClr val="C5DE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3" name="Chevron 82"/>
          <p:cNvSpPr/>
          <p:nvPr/>
        </p:nvSpPr>
        <p:spPr>
          <a:xfrm>
            <a:off x="1979874" y="6304295"/>
            <a:ext cx="247857" cy="212565"/>
          </a:xfrm>
          <a:prstGeom prst="chevron">
            <a:avLst/>
          </a:prstGeom>
          <a:solidFill>
            <a:srgbClr val="A9CDD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4" name="Chevron 83"/>
          <p:cNvSpPr/>
          <p:nvPr/>
        </p:nvSpPr>
        <p:spPr>
          <a:xfrm>
            <a:off x="2172266" y="6304295"/>
            <a:ext cx="247857" cy="212565"/>
          </a:xfrm>
          <a:prstGeom prst="chevron">
            <a:avLst/>
          </a:prstGeom>
          <a:solidFill>
            <a:srgbClr val="77AEB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5" name="Chevron 84"/>
          <p:cNvSpPr/>
          <p:nvPr/>
        </p:nvSpPr>
        <p:spPr>
          <a:xfrm>
            <a:off x="2360948" y="6304295"/>
            <a:ext cx="247857" cy="212565"/>
          </a:xfrm>
          <a:prstGeom prst="chevron">
            <a:avLst/>
          </a:prstGeom>
          <a:solidFill>
            <a:srgbClr val="5F9EB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6" name="Chevron 85"/>
          <p:cNvSpPr/>
          <p:nvPr/>
        </p:nvSpPr>
        <p:spPr>
          <a:xfrm>
            <a:off x="2547824" y="6304295"/>
            <a:ext cx="247857" cy="212565"/>
          </a:xfrm>
          <a:prstGeom prst="chevron">
            <a:avLst/>
          </a:prstGeom>
          <a:solidFill>
            <a:srgbClr val="4A90A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7" name="Chevron 86"/>
          <p:cNvSpPr/>
          <p:nvPr/>
        </p:nvSpPr>
        <p:spPr>
          <a:xfrm>
            <a:off x="2729416" y="6304295"/>
            <a:ext cx="247857" cy="212565"/>
          </a:xfrm>
          <a:prstGeom prst="chevron">
            <a:avLst/>
          </a:prstGeom>
          <a:solidFill>
            <a:srgbClr val="36829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graphicFrame>
        <p:nvGraphicFramePr>
          <p:cNvPr id="89" name="Tableau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617409"/>
              </p:ext>
            </p:extLst>
          </p:nvPr>
        </p:nvGraphicFramePr>
        <p:xfrm>
          <a:off x="220521" y="6304295"/>
          <a:ext cx="156514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5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Anglais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Français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Allemand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0" name="Chevron 89"/>
          <p:cNvSpPr/>
          <p:nvPr/>
        </p:nvSpPr>
        <p:spPr>
          <a:xfrm>
            <a:off x="1827511" y="6669260"/>
            <a:ext cx="247857" cy="212565"/>
          </a:xfrm>
          <a:prstGeom prst="chevron">
            <a:avLst/>
          </a:prstGeom>
          <a:solidFill>
            <a:srgbClr val="C5DE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1" name="Chevron 90"/>
          <p:cNvSpPr/>
          <p:nvPr/>
        </p:nvSpPr>
        <p:spPr>
          <a:xfrm>
            <a:off x="2018100" y="6669260"/>
            <a:ext cx="247857" cy="212565"/>
          </a:xfrm>
          <a:prstGeom prst="chevron">
            <a:avLst/>
          </a:prstGeom>
          <a:solidFill>
            <a:srgbClr val="A9CDD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2" name="Chevron 91"/>
          <p:cNvSpPr/>
          <p:nvPr/>
        </p:nvSpPr>
        <p:spPr>
          <a:xfrm>
            <a:off x="2210492" y="6669260"/>
            <a:ext cx="247857" cy="212565"/>
          </a:xfrm>
          <a:prstGeom prst="chevron">
            <a:avLst/>
          </a:prstGeom>
          <a:solidFill>
            <a:srgbClr val="77AEB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3" name="Chevron 92"/>
          <p:cNvSpPr/>
          <p:nvPr/>
        </p:nvSpPr>
        <p:spPr>
          <a:xfrm>
            <a:off x="2399174" y="6669260"/>
            <a:ext cx="247857" cy="212565"/>
          </a:xfrm>
          <a:prstGeom prst="chevron">
            <a:avLst/>
          </a:prstGeom>
          <a:solidFill>
            <a:srgbClr val="5F9EB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4" name="Chevron 93"/>
          <p:cNvSpPr/>
          <p:nvPr/>
        </p:nvSpPr>
        <p:spPr>
          <a:xfrm>
            <a:off x="2586050" y="6669260"/>
            <a:ext cx="247857" cy="212565"/>
          </a:xfrm>
          <a:prstGeom prst="chevron">
            <a:avLst/>
          </a:prstGeom>
          <a:solidFill>
            <a:srgbClr val="4A90A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5" name="Chevron 94"/>
          <p:cNvSpPr/>
          <p:nvPr/>
        </p:nvSpPr>
        <p:spPr>
          <a:xfrm>
            <a:off x="2767642" y="6669260"/>
            <a:ext cx="247857" cy="212565"/>
          </a:xfrm>
          <a:prstGeom prst="chevron">
            <a:avLst/>
          </a:prstGeom>
          <a:solidFill>
            <a:srgbClr val="36829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6" name="Chevron 95"/>
          <p:cNvSpPr/>
          <p:nvPr/>
        </p:nvSpPr>
        <p:spPr>
          <a:xfrm>
            <a:off x="2952537" y="6669260"/>
            <a:ext cx="247857" cy="212565"/>
          </a:xfrm>
          <a:prstGeom prst="chevron">
            <a:avLst/>
          </a:prstGeom>
          <a:solidFill>
            <a:srgbClr val="23738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1" name="Chevron 110"/>
          <p:cNvSpPr/>
          <p:nvPr/>
        </p:nvSpPr>
        <p:spPr>
          <a:xfrm>
            <a:off x="1801366" y="7046350"/>
            <a:ext cx="247857" cy="212565"/>
          </a:xfrm>
          <a:prstGeom prst="chevron">
            <a:avLst/>
          </a:prstGeom>
          <a:solidFill>
            <a:srgbClr val="C5DE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2" name="Chevron 111"/>
          <p:cNvSpPr/>
          <p:nvPr/>
        </p:nvSpPr>
        <p:spPr>
          <a:xfrm>
            <a:off x="1991955" y="7046350"/>
            <a:ext cx="247857" cy="212565"/>
          </a:xfrm>
          <a:prstGeom prst="chevron">
            <a:avLst/>
          </a:prstGeom>
          <a:solidFill>
            <a:srgbClr val="A9CDD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3" name="Chevron 112"/>
          <p:cNvSpPr/>
          <p:nvPr/>
        </p:nvSpPr>
        <p:spPr>
          <a:xfrm>
            <a:off x="2184347" y="7046350"/>
            <a:ext cx="247857" cy="212565"/>
          </a:xfrm>
          <a:prstGeom prst="chevron">
            <a:avLst/>
          </a:prstGeom>
          <a:solidFill>
            <a:srgbClr val="77AEB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4" name="Chevron 113"/>
          <p:cNvSpPr/>
          <p:nvPr/>
        </p:nvSpPr>
        <p:spPr>
          <a:xfrm>
            <a:off x="2373029" y="7046350"/>
            <a:ext cx="247857" cy="212565"/>
          </a:xfrm>
          <a:prstGeom prst="chevron">
            <a:avLst/>
          </a:prstGeom>
          <a:solidFill>
            <a:srgbClr val="5F9EB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8" name="ZoneTexte 117"/>
          <p:cNvSpPr txBox="1"/>
          <p:nvPr/>
        </p:nvSpPr>
        <p:spPr>
          <a:xfrm>
            <a:off x="947713" y="5799097"/>
            <a:ext cx="9926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23738A"/>
                </a:solidFill>
              </a:rPr>
              <a:t>LANGUES</a:t>
            </a:r>
          </a:p>
        </p:txBody>
      </p:sp>
      <p:pic>
        <p:nvPicPr>
          <p:cNvPr id="119" name="Image 1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940" y="8500109"/>
            <a:ext cx="1382871" cy="1533568"/>
          </a:xfrm>
          <a:prstGeom prst="rect">
            <a:avLst/>
          </a:prstGeom>
        </p:spPr>
      </p:pic>
      <p:sp>
        <p:nvSpPr>
          <p:cNvPr id="120" name="ZoneTexte 119"/>
          <p:cNvSpPr txBox="1"/>
          <p:nvPr/>
        </p:nvSpPr>
        <p:spPr>
          <a:xfrm>
            <a:off x="1018172" y="7693248"/>
            <a:ext cx="10310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23738A"/>
                </a:solidFill>
              </a:rPr>
              <a:t>QUALITES</a:t>
            </a:r>
          </a:p>
        </p:txBody>
      </p:sp>
      <p:sp>
        <p:nvSpPr>
          <p:cNvPr id="121" name="ZoneTexte 120"/>
          <p:cNvSpPr txBox="1"/>
          <p:nvPr/>
        </p:nvSpPr>
        <p:spPr>
          <a:xfrm>
            <a:off x="1050939" y="8192332"/>
            <a:ext cx="9289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Ambitieux</a:t>
            </a:r>
          </a:p>
        </p:txBody>
      </p:sp>
      <p:sp>
        <p:nvSpPr>
          <p:cNvPr id="122" name="ZoneTexte 121"/>
          <p:cNvSpPr txBox="1"/>
          <p:nvPr/>
        </p:nvSpPr>
        <p:spPr>
          <a:xfrm>
            <a:off x="2264948" y="8652509"/>
            <a:ext cx="6848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Leader</a:t>
            </a:r>
          </a:p>
        </p:txBody>
      </p:sp>
      <p:sp>
        <p:nvSpPr>
          <p:cNvPr id="123" name="ZoneTexte 122"/>
          <p:cNvSpPr txBox="1"/>
          <p:nvPr/>
        </p:nvSpPr>
        <p:spPr>
          <a:xfrm>
            <a:off x="2280682" y="9539710"/>
            <a:ext cx="9594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Autonome</a:t>
            </a:r>
          </a:p>
        </p:txBody>
      </p:sp>
      <p:sp>
        <p:nvSpPr>
          <p:cNvPr id="124" name="ZoneTexte 123"/>
          <p:cNvSpPr txBox="1"/>
          <p:nvPr/>
        </p:nvSpPr>
        <p:spPr>
          <a:xfrm>
            <a:off x="1077700" y="10063852"/>
            <a:ext cx="6731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Créatif</a:t>
            </a:r>
          </a:p>
        </p:txBody>
      </p:sp>
      <p:sp>
        <p:nvSpPr>
          <p:cNvPr id="125" name="ZoneTexte 124"/>
          <p:cNvSpPr txBox="1"/>
          <p:nvPr/>
        </p:nvSpPr>
        <p:spPr>
          <a:xfrm>
            <a:off x="181040" y="9693598"/>
            <a:ext cx="7489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Efficace</a:t>
            </a:r>
          </a:p>
        </p:txBody>
      </p:sp>
      <p:sp>
        <p:nvSpPr>
          <p:cNvPr id="126" name="ZoneTexte 125"/>
          <p:cNvSpPr txBox="1"/>
          <p:nvPr/>
        </p:nvSpPr>
        <p:spPr>
          <a:xfrm>
            <a:off x="108017" y="8806397"/>
            <a:ext cx="8273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Ponctuel</a:t>
            </a:r>
          </a:p>
        </p:txBody>
      </p:sp>
    </p:spTree>
    <p:extLst>
      <p:ext uri="{BB962C8B-B14F-4D97-AF65-F5344CB8AC3E}">
        <p14:creationId xmlns:p14="http://schemas.microsoft.com/office/powerpoint/2010/main" val="3069837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5" y="645774"/>
            <a:ext cx="6659843" cy="935748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4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7061334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574</Words>
  <Application>Microsoft Macintosh PowerPoint</Application>
  <PresentationFormat>Personnalisé</PresentationFormat>
  <Paragraphs>77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Arial Black</vt:lpstr>
      <vt:lpstr>Avenir Book</vt:lpstr>
      <vt:lpstr>Calibri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11</cp:revision>
  <dcterms:created xsi:type="dcterms:W3CDTF">2015-06-08T05:57:19Z</dcterms:created>
  <dcterms:modified xsi:type="dcterms:W3CDTF">2024-05-02T15:51:03Z</dcterms:modified>
</cp:coreProperties>
</file>