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562850" cy="10688638"/>
  <p:notesSz cx="6858000" cy="9144000"/>
  <p:defaultTextStyle>
    <a:defPPr>
      <a:defRPr lang="fr-FR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-1616" y="1464"/>
      </p:cViewPr>
      <p:guideLst>
        <p:guide orient="horz" pos="3367"/>
        <p:guide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567214" y="3320407"/>
            <a:ext cx="6428423" cy="2291129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34428" y="6056895"/>
            <a:ext cx="5293995" cy="273154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A838F-933A-1141-96B5-DB0BA34C5C44}" type="datetimeFigureOut">
              <a:rPr lang="fr-FR" smtClean="0"/>
              <a:t>07/05/15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9C57-1499-2746-93E9-7241261A72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72205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A838F-933A-1141-96B5-DB0BA34C5C44}" type="datetimeFigureOut">
              <a:rPr lang="fr-FR" smtClean="0"/>
              <a:t>07/05/15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9C57-1499-2746-93E9-7241261A72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44933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4535084" y="668040"/>
            <a:ext cx="1407530" cy="1421440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12493" y="668040"/>
            <a:ext cx="4096544" cy="1421440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A838F-933A-1141-96B5-DB0BA34C5C44}" type="datetimeFigureOut">
              <a:rPr lang="fr-FR" smtClean="0"/>
              <a:t>07/05/15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9C57-1499-2746-93E9-7241261A72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707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A838F-933A-1141-96B5-DB0BA34C5C44}" type="datetimeFigureOut">
              <a:rPr lang="fr-FR" smtClean="0"/>
              <a:t>07/05/15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9C57-1499-2746-93E9-7241261A72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59715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97413" y="6868441"/>
            <a:ext cx="6428423" cy="212288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97413" y="4530301"/>
            <a:ext cx="6428423" cy="23381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A838F-933A-1141-96B5-DB0BA34C5C44}" type="datetimeFigureOut">
              <a:rPr lang="fr-FR" smtClean="0"/>
              <a:t>07/05/15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9C57-1499-2746-93E9-7241261A72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4937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12493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190577" y="3887003"/>
            <a:ext cx="2752037" cy="1099544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A838F-933A-1141-96B5-DB0BA34C5C44}" type="datetimeFigureOut">
              <a:rPr lang="fr-FR" smtClean="0"/>
              <a:t>07/05/15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9C57-1499-2746-93E9-7241261A72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84224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392573"/>
            <a:ext cx="3341572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378143" y="3389684"/>
            <a:ext cx="3341572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3841823" y="2392573"/>
            <a:ext cx="3342885" cy="99711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3841823" y="3389684"/>
            <a:ext cx="3342885" cy="615833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A838F-933A-1141-96B5-DB0BA34C5C44}" type="datetimeFigureOut">
              <a:rPr lang="fr-FR" smtClean="0"/>
              <a:t>07/05/15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9C57-1499-2746-93E9-7241261A72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861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A838F-933A-1141-96B5-DB0BA34C5C44}" type="datetimeFigureOut">
              <a:rPr lang="fr-FR" smtClean="0"/>
              <a:t>07/05/15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9C57-1499-2746-93E9-7241261A72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79529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A838F-933A-1141-96B5-DB0BA34C5C44}" type="datetimeFigureOut">
              <a:rPr lang="fr-FR" smtClean="0"/>
              <a:t>07/05/15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9C57-1499-2746-93E9-7241261A72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0710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78143" y="425566"/>
            <a:ext cx="2488126" cy="181113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956864" y="425567"/>
            <a:ext cx="4227843" cy="912245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78143" y="2236697"/>
            <a:ext cx="2488126" cy="73113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A838F-933A-1141-96B5-DB0BA34C5C44}" type="datetimeFigureOut">
              <a:rPr lang="fr-FR" smtClean="0"/>
              <a:t>07/05/15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9C57-1499-2746-93E9-7241261A72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5905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82372" y="7482047"/>
            <a:ext cx="4537710" cy="88329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482372" y="955049"/>
            <a:ext cx="4537710" cy="641318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82372" y="8365344"/>
            <a:ext cx="4537710" cy="125443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A838F-933A-1141-96B5-DB0BA34C5C44}" type="datetimeFigureOut">
              <a:rPr lang="fr-FR" smtClean="0"/>
              <a:t>07/05/15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E09C57-1499-2746-93E9-7241261A72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345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78143" y="428041"/>
            <a:ext cx="6806565" cy="17814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78143" y="2494016"/>
            <a:ext cx="6806565" cy="70540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3781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A838F-933A-1141-96B5-DB0BA34C5C44}" type="datetimeFigureOut">
              <a:rPr lang="fr-FR" smtClean="0"/>
              <a:t>07/05/15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583974" y="9906785"/>
            <a:ext cx="2394903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5420043" y="9906785"/>
            <a:ext cx="1764665" cy="5690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E09C57-1499-2746-93E9-7241261A72DE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8713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" Type="http://schemas.openxmlformats.org/officeDocument/2006/relationships/image" Target="../media/image10.png"/><Relationship Id="rId12" Type="http://schemas.openxmlformats.org/officeDocument/2006/relationships/image" Target="../media/image11.png"/><Relationship Id="rId13" Type="http://schemas.openxmlformats.org/officeDocument/2006/relationships/image" Target="../media/image12.png"/><Relationship Id="rId14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8" Type="http://schemas.openxmlformats.org/officeDocument/2006/relationships/image" Target="../media/image7.png"/><Relationship Id="rId9" Type="http://schemas.openxmlformats.org/officeDocument/2006/relationships/image" Target="../media/image8.png"/><Relationship Id="rId10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10209" y="0"/>
            <a:ext cx="2652641" cy="10688638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-183427" y="9623301"/>
            <a:ext cx="7929703" cy="804294"/>
          </a:xfrm>
          <a:prstGeom prst="rect">
            <a:avLst/>
          </a:prstGeom>
          <a:solidFill>
            <a:schemeClr val="accent5">
              <a:lumMod val="50000"/>
            </a:schemeClr>
          </a:solidFill>
          <a:ln w="12700" cmpd="sng"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/>
          <a:srcRect l="30432" r="21777" b="34315"/>
          <a:stretch/>
        </p:blipFill>
        <p:spPr>
          <a:xfrm>
            <a:off x="5480017" y="273818"/>
            <a:ext cx="1541245" cy="1558729"/>
          </a:xfrm>
          <a:prstGeom prst="ellipse">
            <a:avLst/>
          </a:prstGeom>
          <a:ln w="19050" cmpd="sng">
            <a:solidFill>
              <a:schemeClr val="bg1"/>
            </a:solidFill>
          </a:ln>
        </p:spPr>
      </p:pic>
      <p:sp>
        <p:nvSpPr>
          <p:cNvPr id="7" name="ZoneTexte 6"/>
          <p:cNvSpPr txBox="1"/>
          <p:nvPr/>
        </p:nvSpPr>
        <p:spPr>
          <a:xfrm>
            <a:off x="279239" y="229968"/>
            <a:ext cx="360322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3600" dirty="0" smtClean="0"/>
              <a:t>Vanessa </a:t>
            </a:r>
            <a:r>
              <a:rPr lang="fr-FR" sz="4000" b="1" dirty="0" smtClean="0">
                <a:solidFill>
                  <a:schemeClr val="accent5">
                    <a:lumMod val="75000"/>
                  </a:schemeClr>
                </a:solidFill>
              </a:rPr>
              <a:t>MARTIN</a:t>
            </a:r>
            <a:endParaRPr lang="fr-FR" sz="40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79239" y="950064"/>
            <a:ext cx="25314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rgbClr val="31859C"/>
                </a:solidFill>
              </a:rPr>
              <a:t>Titre du poste recherché</a:t>
            </a:r>
            <a:endParaRPr lang="fr-FR" b="1" dirty="0">
              <a:solidFill>
                <a:srgbClr val="31859C"/>
              </a:solidFill>
            </a:endParaRPr>
          </a:p>
        </p:txBody>
      </p:sp>
      <p:graphicFrame>
        <p:nvGraphicFramePr>
          <p:cNvPr id="11" name="Tableau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2261250"/>
              </p:ext>
            </p:extLst>
          </p:nvPr>
        </p:nvGraphicFramePr>
        <p:xfrm>
          <a:off x="5041899" y="2040988"/>
          <a:ext cx="2393964" cy="18491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768"/>
                <a:gridCol w="1890196"/>
              </a:tblGrid>
              <a:tr h="370840">
                <a:tc>
                  <a:txBody>
                    <a:bodyPr/>
                    <a:lstStyle/>
                    <a:p>
                      <a:endParaRPr lang="fr-FR" sz="1400" b="0" dirty="0"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0" dirty="0" smtClean="0">
                          <a:latin typeface="Calibri"/>
                          <a:cs typeface="Calibri"/>
                        </a:rPr>
                        <a:t>A propos de moi</a:t>
                      </a:r>
                      <a:endParaRPr lang="fr-FR" sz="1800" b="0" dirty="0"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sz="1400" dirty="0"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err="1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Décrivez</a:t>
                      </a:r>
                      <a:r>
                        <a:rPr lang="en-GB" sz="11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en </a:t>
                      </a:r>
                      <a:r>
                        <a:rPr lang="en-GB" sz="1100" dirty="0" err="1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quelques</a:t>
                      </a:r>
                      <a:r>
                        <a:rPr lang="en-GB" sz="11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1100" dirty="0" err="1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lignes</a:t>
                      </a:r>
                      <a:r>
                        <a:rPr lang="en-GB" sz="11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1100" dirty="0" err="1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votre</a:t>
                      </a:r>
                      <a:r>
                        <a:rPr lang="en-GB" sz="11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1100" dirty="0" err="1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parcours</a:t>
                      </a:r>
                      <a:r>
                        <a:rPr lang="en-GB" sz="11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1100" dirty="0" err="1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professionnel</a:t>
                      </a:r>
                      <a:r>
                        <a:rPr lang="en-GB" sz="11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, </a:t>
                      </a:r>
                      <a:r>
                        <a:rPr lang="en-GB" sz="1100" dirty="0" err="1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vos</a:t>
                      </a:r>
                      <a:r>
                        <a:rPr lang="en-GB" sz="11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1100" dirty="0" err="1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compétences</a:t>
                      </a:r>
                      <a:r>
                        <a:rPr lang="en-GB" sz="11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1100" dirty="0" err="1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clés</a:t>
                      </a:r>
                      <a:r>
                        <a:rPr lang="en-GB" sz="11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pour le poste et </a:t>
                      </a:r>
                      <a:r>
                        <a:rPr lang="en-GB" sz="1100" dirty="0" err="1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vos</a:t>
                      </a:r>
                      <a:r>
                        <a:rPr lang="en-GB" sz="11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1100" dirty="0" err="1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objectifs</a:t>
                      </a:r>
                      <a:r>
                        <a:rPr lang="en-GB" sz="11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de </a:t>
                      </a:r>
                      <a:r>
                        <a:rPr lang="en-GB" sz="1100" dirty="0" err="1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carrière</a:t>
                      </a:r>
                      <a:r>
                        <a:rPr lang="en-GB" sz="11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. </a:t>
                      </a:r>
                      <a:r>
                        <a:rPr lang="en-GB" sz="1100" dirty="0" err="1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Ceci</a:t>
                      </a:r>
                      <a:r>
                        <a:rPr lang="en-GB" sz="11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1100" dirty="0" err="1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est</a:t>
                      </a:r>
                      <a:r>
                        <a:rPr lang="en-GB" sz="11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en fait </a:t>
                      </a:r>
                      <a:r>
                        <a:rPr lang="en-GB" sz="1100" dirty="0" err="1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une</a:t>
                      </a:r>
                      <a:r>
                        <a:rPr lang="en-GB" sz="11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introduction </a:t>
                      </a:r>
                      <a:r>
                        <a:rPr lang="en-GB" sz="1100" dirty="0" err="1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à</a:t>
                      </a:r>
                      <a:r>
                        <a:rPr lang="en-GB" sz="11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1100" dirty="0" err="1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votre</a:t>
                      </a:r>
                      <a:r>
                        <a:rPr lang="en-GB" sz="11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lang="en-GB" sz="1100" dirty="0" err="1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lettre</a:t>
                      </a:r>
                      <a:r>
                        <a:rPr lang="en-GB" sz="11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 de motivation. </a:t>
                      </a:r>
                      <a:endParaRPr lang="fr-FR" sz="1100" dirty="0" smtClean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  <a:p>
                      <a:endParaRPr lang="fr-FR" sz="1400" dirty="0"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12" name="Tableau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9055886"/>
              </p:ext>
            </p:extLst>
          </p:nvPr>
        </p:nvGraphicFramePr>
        <p:xfrm>
          <a:off x="180611" y="1695599"/>
          <a:ext cx="4627460" cy="2743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280"/>
                <a:gridCol w="779509"/>
                <a:gridCol w="3639671"/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fr-FR" sz="1800" kern="1200" dirty="0" smtClean="0">
                          <a:solidFill>
                            <a:srgbClr val="31859C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EXPERIENCE PROFESIONNELLE</a:t>
                      </a: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fr-FR" sz="1800" kern="1200" dirty="0" smtClean="0">
                        <a:solidFill>
                          <a:srgbClr val="31859C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2431"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2010</a:t>
                      </a:r>
                      <a:r>
                        <a:rPr lang="en-US" sz="1000" b="0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-2013 </a:t>
                      </a:r>
                      <a:endParaRPr lang="fr-FR" sz="1000" b="0" kern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Nom </a:t>
                      </a:r>
                      <a:r>
                        <a:rPr lang="en-US" sz="1100" b="0" kern="120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société</a:t>
                      </a:r>
                      <a:r>
                        <a:rPr lang="en-US" sz="1100" b="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</a:t>
                      </a:r>
                      <a:r>
                        <a:rPr lang="en-US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- 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Poste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occupé</a:t>
                      </a:r>
                      <a:endParaRPr lang="en-US" sz="1100" b="0" kern="120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fr-FR" sz="1100" b="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et vos résultats.</a:t>
                      </a:r>
                      <a:endParaRPr lang="fr-FR" sz="1100" b="0" kern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2431"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2010</a:t>
                      </a:r>
                      <a:r>
                        <a:rPr lang="en-US" sz="1000" b="0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-2013 </a:t>
                      </a:r>
                      <a:endParaRPr lang="fr-FR" sz="1000" b="0" kern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Nom </a:t>
                      </a:r>
                      <a:r>
                        <a:rPr lang="en-US" sz="1100" b="0" kern="120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société</a:t>
                      </a:r>
                      <a:r>
                        <a:rPr lang="en-US" sz="1100" b="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US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- 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Poste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occupé</a:t>
                      </a:r>
                      <a:endParaRPr lang="en-US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fr-FR" sz="1100" b="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et vos résultats.</a:t>
                      </a:r>
                      <a:endParaRPr lang="fr-FR" sz="1100" b="0" kern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2431"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2010</a:t>
                      </a:r>
                      <a:r>
                        <a:rPr lang="en-US" sz="1000" b="0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-2013 </a:t>
                      </a:r>
                      <a:endParaRPr lang="fr-FR" sz="1000" b="0" kern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Nom </a:t>
                      </a:r>
                      <a:r>
                        <a:rPr lang="en-US" sz="1100" b="0" kern="120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société</a:t>
                      </a:r>
                      <a:r>
                        <a:rPr lang="en-US" sz="1100" b="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US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- 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Poste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occupé</a:t>
                      </a:r>
                      <a:endParaRPr lang="en-US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fr-FR" sz="1100" b="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et vos résultats.</a:t>
                      </a:r>
                      <a:endParaRPr lang="fr-FR" sz="1100" b="0" kern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2431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200" dirty="0" smtClean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000" b="0" kern="120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2010</a:t>
                      </a:r>
                      <a:r>
                        <a:rPr lang="en-US" sz="1000" b="0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-2013 </a:t>
                      </a:r>
                      <a:endParaRPr lang="fr-FR" sz="1000" b="0" kern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Nom </a:t>
                      </a:r>
                      <a:r>
                        <a:rPr lang="en-US" sz="1100" b="0" kern="1200" dirty="0" err="1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société</a:t>
                      </a:r>
                      <a:r>
                        <a:rPr lang="en-US" sz="1100" b="0" kern="12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US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- </a:t>
                      </a:r>
                      <a:r>
                        <a:rPr lang="en-US" sz="11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Poste </a:t>
                      </a:r>
                      <a:r>
                        <a:rPr lang="en-US" sz="1100" b="0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occupé</a:t>
                      </a:r>
                      <a:endParaRPr lang="en-US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fr-FR" sz="1100" b="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Décrivez ici les fonctions que vous avez occupé pour ce poste. Décrivez également vos missions</a:t>
                      </a:r>
                      <a:r>
                        <a:rPr lang="fr-FR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 et vos résultats.</a:t>
                      </a:r>
                      <a:endParaRPr lang="fr-FR" sz="1100" b="0" kern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4" name="Tableau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6843125"/>
              </p:ext>
            </p:extLst>
          </p:nvPr>
        </p:nvGraphicFramePr>
        <p:xfrm>
          <a:off x="180611" y="6995477"/>
          <a:ext cx="4627460" cy="21488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08280"/>
                <a:gridCol w="779509"/>
                <a:gridCol w="3639671"/>
              </a:tblGrid>
              <a:tr h="0"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fr-FR" sz="1800" kern="1200" dirty="0" smtClean="0">
                          <a:solidFill>
                            <a:srgbClr val="31859C"/>
                          </a:solidFill>
                          <a:effectLst/>
                          <a:latin typeface="Calibri"/>
                          <a:ea typeface="+mn-ea"/>
                          <a:cs typeface="Calibri"/>
                        </a:rPr>
                        <a:t>FORMATION</a:t>
                      </a: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fr-FR" sz="1800" kern="1200" dirty="0" smtClean="0">
                        <a:solidFill>
                          <a:srgbClr val="31859C"/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2431"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2013 </a:t>
                      </a:r>
                      <a:endParaRPr lang="fr-FR" sz="1000" b="0" kern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0" kern="1200" baseline="0" dirty="0" err="1" smtClean="0">
                          <a:solidFill>
                            <a:srgbClr val="31859C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Titre</a:t>
                      </a:r>
                      <a:r>
                        <a:rPr lang="en-US" sz="1100" b="0" kern="1200" baseline="0" dirty="0" smtClean="0">
                          <a:solidFill>
                            <a:srgbClr val="31859C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de la formation </a:t>
                      </a:r>
                      <a:r>
                        <a:rPr lang="en-US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- </a:t>
                      </a:r>
                      <a:r>
                        <a:rPr lang="en-US" sz="11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Diplôme</a:t>
                      </a:r>
                      <a:endParaRPr lang="en-US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en-US" sz="1100" b="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</a:t>
                      </a:r>
                      <a:r>
                        <a:rPr lang="en-US" sz="1100" b="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ici</a:t>
                      </a:r>
                      <a:r>
                        <a:rPr lang="en-US" sz="1100" b="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les </a:t>
                      </a:r>
                      <a:r>
                        <a:rPr lang="en-US" sz="1100" b="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spécificités</a:t>
                      </a:r>
                      <a:r>
                        <a:rPr lang="en-US" sz="1100" b="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de </a:t>
                      </a:r>
                      <a:r>
                        <a:rPr lang="en-US" sz="1100" b="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votre</a:t>
                      </a:r>
                      <a:r>
                        <a:rPr lang="en-US" sz="1100" b="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formation </a:t>
                      </a:r>
                      <a:r>
                        <a:rPr lang="en-US" sz="1100" b="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ainsi</a:t>
                      </a:r>
                      <a:r>
                        <a:rPr lang="en-US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US" sz="1100" b="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que</a:t>
                      </a:r>
                      <a:r>
                        <a:rPr lang="en-US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les options </a:t>
                      </a:r>
                      <a:r>
                        <a:rPr lang="en-US" sz="1100" b="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que</a:t>
                      </a:r>
                      <a:r>
                        <a:rPr lang="en-US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US" sz="1100" b="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vous</a:t>
                      </a:r>
                      <a:r>
                        <a:rPr lang="en-US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US" sz="1100" b="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avez</a:t>
                      </a:r>
                      <a:r>
                        <a:rPr lang="en-US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US" sz="1100" b="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choisi</a:t>
                      </a:r>
                      <a:r>
                        <a:rPr lang="en-US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  <a:endParaRPr lang="fr-FR" sz="1100" b="0" kern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>
                          <a:lumMod val="75000"/>
                        </a:srgb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2431">
                <a:tc>
                  <a:txBody>
                    <a:bodyPr/>
                    <a:lstStyle/>
                    <a:p>
                      <a:endParaRPr lang="fr-FR" sz="12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2013 </a:t>
                      </a:r>
                      <a:endParaRPr lang="fr-FR" sz="1000" b="0" kern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0" kern="1200" baseline="0" dirty="0" err="1" smtClean="0">
                          <a:solidFill>
                            <a:srgbClr val="31859C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Titre</a:t>
                      </a:r>
                      <a:r>
                        <a:rPr lang="en-US" sz="1100" b="0" kern="1200" baseline="0" dirty="0" smtClean="0">
                          <a:solidFill>
                            <a:srgbClr val="31859C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de la formation </a:t>
                      </a:r>
                      <a:r>
                        <a:rPr lang="en-US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- </a:t>
                      </a:r>
                      <a:r>
                        <a:rPr lang="en-US" sz="11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Diplôme</a:t>
                      </a:r>
                      <a:endParaRPr lang="en-US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en-US" sz="1100" b="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</a:t>
                      </a:r>
                      <a:r>
                        <a:rPr lang="en-US" sz="1100" b="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ici</a:t>
                      </a:r>
                      <a:r>
                        <a:rPr lang="en-US" sz="1100" b="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les </a:t>
                      </a:r>
                      <a:r>
                        <a:rPr lang="en-US" sz="1100" b="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spécificités</a:t>
                      </a:r>
                      <a:r>
                        <a:rPr lang="en-US" sz="1100" b="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de </a:t>
                      </a:r>
                      <a:r>
                        <a:rPr lang="en-US" sz="1100" b="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votre</a:t>
                      </a:r>
                      <a:r>
                        <a:rPr lang="en-US" sz="1100" b="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formation </a:t>
                      </a:r>
                      <a:r>
                        <a:rPr lang="en-US" sz="1100" b="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ainsi</a:t>
                      </a:r>
                      <a:r>
                        <a:rPr lang="en-US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US" sz="1100" b="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que</a:t>
                      </a:r>
                      <a:r>
                        <a:rPr lang="en-US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les options </a:t>
                      </a:r>
                      <a:r>
                        <a:rPr lang="en-US" sz="1100" b="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que</a:t>
                      </a:r>
                      <a:r>
                        <a:rPr lang="en-US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US" sz="1100" b="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vous</a:t>
                      </a:r>
                      <a:r>
                        <a:rPr lang="en-US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US" sz="1100" b="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avez</a:t>
                      </a:r>
                      <a:r>
                        <a:rPr lang="en-US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US" sz="1100" b="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choisi</a:t>
                      </a:r>
                      <a:r>
                        <a:rPr lang="en-US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  <a:endParaRPr lang="fr-FR" sz="1100" b="0" kern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562431">
                <a:tc>
                  <a:txBody>
                    <a:bodyPr/>
                    <a:lstStyle/>
                    <a:p>
                      <a:pPr algn="ctr"/>
                      <a:endParaRPr lang="fr-FR" sz="1200" dirty="0">
                        <a:solidFill>
                          <a:schemeClr val="tx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0" kern="1200" baseline="0" dirty="0" smtClean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2013 </a:t>
                      </a:r>
                      <a:endParaRPr lang="fr-FR" sz="1000" b="0" kern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Calibri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0" kern="1200" baseline="0" dirty="0" err="1" smtClean="0">
                          <a:solidFill>
                            <a:srgbClr val="31859C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Titre</a:t>
                      </a:r>
                      <a:r>
                        <a:rPr lang="en-US" sz="1100" b="0" kern="1200" baseline="0" dirty="0" smtClean="0">
                          <a:solidFill>
                            <a:srgbClr val="31859C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de la formation </a:t>
                      </a:r>
                      <a:r>
                        <a:rPr lang="en-US" sz="1100" b="0" kern="12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- </a:t>
                      </a:r>
                      <a:r>
                        <a:rPr lang="en-US" sz="1100" b="0" kern="1200" baseline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Diplôme</a:t>
                      </a:r>
                      <a:endParaRPr lang="en-US" sz="1100" b="0" kern="120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  <a:p>
                      <a:pPr algn="l"/>
                      <a:r>
                        <a:rPr lang="en-US" sz="1100" b="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Décrivez</a:t>
                      </a:r>
                      <a:r>
                        <a:rPr lang="en-US" sz="1100" b="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US" sz="1100" b="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ici</a:t>
                      </a:r>
                      <a:r>
                        <a:rPr lang="en-US" sz="1100" b="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les </a:t>
                      </a:r>
                      <a:r>
                        <a:rPr lang="en-US" sz="1100" b="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spécificités</a:t>
                      </a:r>
                      <a:r>
                        <a:rPr lang="en-US" sz="1100" b="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de </a:t>
                      </a:r>
                      <a:r>
                        <a:rPr lang="en-US" sz="1100" b="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votre</a:t>
                      </a:r>
                      <a:r>
                        <a:rPr lang="en-US" sz="1100" b="0" kern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formation </a:t>
                      </a:r>
                      <a:r>
                        <a:rPr lang="en-US" sz="1100" b="0" kern="12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ainsi</a:t>
                      </a:r>
                      <a:r>
                        <a:rPr lang="en-US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US" sz="1100" b="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que</a:t>
                      </a:r>
                      <a:r>
                        <a:rPr lang="en-US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les options </a:t>
                      </a:r>
                      <a:r>
                        <a:rPr lang="en-US" sz="1100" b="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que</a:t>
                      </a:r>
                      <a:r>
                        <a:rPr lang="en-US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US" sz="1100" b="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vous</a:t>
                      </a:r>
                      <a:r>
                        <a:rPr lang="en-US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US" sz="1100" b="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avez</a:t>
                      </a:r>
                      <a:r>
                        <a:rPr lang="en-US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 </a:t>
                      </a:r>
                      <a:r>
                        <a:rPr lang="en-US" sz="1100" b="0" kern="12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choisi</a:t>
                      </a:r>
                      <a:r>
                        <a:rPr lang="en-US" sz="1100" b="0" kern="12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Calibri"/>
                        </a:rPr>
                        <a:t>.</a:t>
                      </a:r>
                      <a:endParaRPr lang="fr-FR" sz="1100" b="0" kern="120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  <a:effectLst/>
                        <a:latin typeface="+mn-lt"/>
                        <a:ea typeface="+mn-ea"/>
                        <a:cs typeface="Calibri"/>
                      </a:endParaRPr>
                    </a:p>
                  </a:txBody>
                  <a:tcPr>
                    <a:lnL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prstClr val="whit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5" name="Tableau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5883779"/>
              </p:ext>
            </p:extLst>
          </p:nvPr>
        </p:nvGraphicFramePr>
        <p:xfrm>
          <a:off x="180611" y="4625056"/>
          <a:ext cx="4627460" cy="1920239"/>
        </p:xfrm>
        <a:graphic>
          <a:graphicData uri="http://schemas.openxmlformats.org/drawingml/2006/table">
            <a:tbl>
              <a:tblPr/>
              <a:tblGrid>
                <a:gridCol w="208280"/>
                <a:gridCol w="2105450"/>
                <a:gridCol w="883859"/>
                <a:gridCol w="1429871"/>
              </a:tblGrid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 w="76200" cap="flat" cmpd="sng" algn="ctr">
                      <a:solidFill>
                        <a:srgbClr val="3185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3185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185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1859C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MES COMPETENCES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rgbClr val="3185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3185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3185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185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185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185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8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3185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Informatique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Langues</a:t>
                      </a:r>
                      <a:endParaRPr kumimoji="0" lang="fr-FR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Windows 7 et 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Traitement de texte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Tableur Excel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fr-FR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7F7F7F"/>
                          </a:solidFill>
                          <a:effectLst/>
                          <a:latin typeface="Calibri" charset="0"/>
                          <a:ea typeface="ＭＳ Ｐゴシック" charset="0"/>
                        </a:rPr>
                        <a:t>Power Point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fr-FR" sz="1100" b="0" i="0" u="none" strike="noStrike" cap="none" normalizeH="0" baseline="0" dirty="0">
                        <a:ln>
                          <a:noFill/>
                        </a:ln>
                        <a:solidFill>
                          <a:srgbClr val="7F7F7F"/>
                        </a:solidFill>
                        <a:effectLst/>
                        <a:latin typeface="Calibri" charset="0"/>
                        <a:ea typeface="ＭＳ Ｐゴシック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7" name="Image 16" descr="Capture d’écran 2015-04-29 à 18.45.42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409" y="5526953"/>
            <a:ext cx="417052" cy="280021"/>
          </a:xfrm>
          <a:prstGeom prst="rect">
            <a:avLst/>
          </a:prstGeom>
        </p:spPr>
      </p:pic>
      <p:pic>
        <p:nvPicPr>
          <p:cNvPr id="19" name="Image 18" descr="Capture d’écran 2015-04-29 à 18.45.26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407" y="5865963"/>
            <a:ext cx="417052" cy="279014"/>
          </a:xfrm>
          <a:prstGeom prst="rect">
            <a:avLst/>
          </a:prstGeom>
        </p:spPr>
      </p:pic>
      <p:pic>
        <p:nvPicPr>
          <p:cNvPr id="20" name="Image 19" descr="Capture d’écran 2015-04-29 à 18.45.16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268" y="5865962"/>
            <a:ext cx="431800" cy="288881"/>
          </a:xfrm>
          <a:prstGeom prst="rect">
            <a:avLst/>
          </a:prstGeom>
        </p:spPr>
      </p:pic>
      <p:sp>
        <p:nvSpPr>
          <p:cNvPr id="21" name="Ellipse 20"/>
          <p:cNvSpPr/>
          <p:nvPr/>
        </p:nvSpPr>
        <p:spPr>
          <a:xfrm>
            <a:off x="2029354" y="5526953"/>
            <a:ext cx="161925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2181754" y="5526953"/>
            <a:ext cx="161925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23" name="Ellipse 22"/>
          <p:cNvSpPr/>
          <p:nvPr/>
        </p:nvSpPr>
        <p:spPr>
          <a:xfrm>
            <a:off x="2343679" y="5526953"/>
            <a:ext cx="160337" cy="16033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2504016" y="5526953"/>
            <a:ext cx="160338" cy="16033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25" name="Ellipse 24"/>
          <p:cNvSpPr/>
          <p:nvPr/>
        </p:nvSpPr>
        <p:spPr>
          <a:xfrm>
            <a:off x="1869016" y="5526953"/>
            <a:ext cx="160338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chemeClr val="accent5">
                  <a:lumMod val="50000"/>
                </a:schemeClr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2029354" y="5802386"/>
            <a:ext cx="161925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2181754" y="5802386"/>
            <a:ext cx="161925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2343679" y="5802386"/>
            <a:ext cx="160337" cy="16033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2504016" y="5802386"/>
            <a:ext cx="160338" cy="16033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1869016" y="5802386"/>
            <a:ext cx="160338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2029354" y="6094939"/>
            <a:ext cx="161925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2" name="Ellipse 31"/>
          <p:cNvSpPr/>
          <p:nvPr/>
        </p:nvSpPr>
        <p:spPr>
          <a:xfrm>
            <a:off x="2181754" y="6094939"/>
            <a:ext cx="161925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3" name="Ellipse 32"/>
          <p:cNvSpPr/>
          <p:nvPr/>
        </p:nvSpPr>
        <p:spPr>
          <a:xfrm>
            <a:off x="2343679" y="6094939"/>
            <a:ext cx="160337" cy="16033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4" name="Ellipse 33"/>
          <p:cNvSpPr/>
          <p:nvPr/>
        </p:nvSpPr>
        <p:spPr>
          <a:xfrm>
            <a:off x="2504016" y="6094939"/>
            <a:ext cx="160338" cy="16033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5" name="Ellipse 34"/>
          <p:cNvSpPr/>
          <p:nvPr/>
        </p:nvSpPr>
        <p:spPr>
          <a:xfrm>
            <a:off x="1869016" y="6094939"/>
            <a:ext cx="160338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6" name="Ellipse 35"/>
          <p:cNvSpPr/>
          <p:nvPr/>
        </p:nvSpPr>
        <p:spPr>
          <a:xfrm>
            <a:off x="2029354" y="6334421"/>
            <a:ext cx="161925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7" name="Ellipse 36"/>
          <p:cNvSpPr/>
          <p:nvPr/>
        </p:nvSpPr>
        <p:spPr>
          <a:xfrm>
            <a:off x="2181754" y="6334421"/>
            <a:ext cx="161925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8" name="Ellipse 37"/>
          <p:cNvSpPr/>
          <p:nvPr/>
        </p:nvSpPr>
        <p:spPr>
          <a:xfrm>
            <a:off x="2343679" y="6334421"/>
            <a:ext cx="160337" cy="16033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39" name="Ellipse 38"/>
          <p:cNvSpPr/>
          <p:nvPr/>
        </p:nvSpPr>
        <p:spPr>
          <a:xfrm>
            <a:off x="2504016" y="6334421"/>
            <a:ext cx="160338" cy="16033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40" name="Ellipse 39"/>
          <p:cNvSpPr/>
          <p:nvPr/>
        </p:nvSpPr>
        <p:spPr>
          <a:xfrm>
            <a:off x="1869016" y="6334421"/>
            <a:ext cx="160338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pic>
        <p:nvPicPr>
          <p:cNvPr id="41" name="Image 40" descr="Capture d’écran 2015-04-29 à 18.44.47.png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268" y="5526953"/>
            <a:ext cx="431800" cy="293007"/>
          </a:xfrm>
          <a:prstGeom prst="rect">
            <a:avLst/>
          </a:prstGeom>
        </p:spPr>
      </p:pic>
      <p:graphicFrame>
        <p:nvGraphicFramePr>
          <p:cNvPr id="42" name="Tableau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3607188"/>
              </p:ext>
            </p:extLst>
          </p:nvPr>
        </p:nvGraphicFramePr>
        <p:xfrm>
          <a:off x="5041899" y="4261743"/>
          <a:ext cx="239396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5301"/>
                <a:gridCol w="1898663"/>
              </a:tblGrid>
              <a:tr h="370840">
                <a:tc>
                  <a:txBody>
                    <a:bodyPr/>
                    <a:lstStyle/>
                    <a:p>
                      <a:endParaRPr lang="fr-FR" sz="1400" b="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Personnalité</a:t>
                      </a:r>
                      <a:endParaRPr lang="fr-FR" sz="1800" b="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sz="14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Créatif</a:t>
                      </a:r>
                      <a:endParaRPr lang="fr-FR" sz="14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sz="14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Pugnace</a:t>
                      </a:r>
                      <a:endParaRPr lang="fr-FR" sz="14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sz="14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Efficace</a:t>
                      </a:r>
                      <a:endParaRPr lang="fr-FR" sz="14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sz="14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Ponctuel</a:t>
                      </a:r>
                      <a:endParaRPr lang="fr-FR" sz="14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sz="14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400" dirty="0" smtClean="0">
                          <a:solidFill>
                            <a:schemeClr val="bg1"/>
                          </a:solidFill>
                          <a:latin typeface="Calibri"/>
                          <a:cs typeface="Calibri"/>
                        </a:rPr>
                        <a:t>Autonome</a:t>
                      </a:r>
                      <a:endParaRPr lang="fr-FR" sz="1400" dirty="0">
                        <a:solidFill>
                          <a:schemeClr val="bg1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3" name="Ellipse 42"/>
          <p:cNvSpPr/>
          <p:nvPr/>
        </p:nvSpPr>
        <p:spPr>
          <a:xfrm>
            <a:off x="6753757" y="4730418"/>
            <a:ext cx="161925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6906157" y="4730418"/>
            <a:ext cx="161925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45" name="Ellipse 44"/>
          <p:cNvSpPr/>
          <p:nvPr/>
        </p:nvSpPr>
        <p:spPr>
          <a:xfrm>
            <a:off x="7068082" y="4730418"/>
            <a:ext cx="160337" cy="16033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46" name="Ellipse 45"/>
          <p:cNvSpPr/>
          <p:nvPr/>
        </p:nvSpPr>
        <p:spPr>
          <a:xfrm>
            <a:off x="7228419" y="4730418"/>
            <a:ext cx="160338" cy="16033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47" name="Ellipse 46"/>
          <p:cNvSpPr/>
          <p:nvPr/>
        </p:nvSpPr>
        <p:spPr>
          <a:xfrm>
            <a:off x="6593419" y="4730418"/>
            <a:ext cx="160338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chemeClr val="accent5">
                  <a:lumMod val="50000"/>
                </a:schemeClr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3" name="Ellipse 62"/>
          <p:cNvSpPr/>
          <p:nvPr/>
        </p:nvSpPr>
        <p:spPr>
          <a:xfrm>
            <a:off x="6753757" y="5128339"/>
            <a:ext cx="161925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4" name="Ellipse 63"/>
          <p:cNvSpPr/>
          <p:nvPr/>
        </p:nvSpPr>
        <p:spPr>
          <a:xfrm>
            <a:off x="6906157" y="5128339"/>
            <a:ext cx="161925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5" name="Ellipse 64"/>
          <p:cNvSpPr/>
          <p:nvPr/>
        </p:nvSpPr>
        <p:spPr>
          <a:xfrm>
            <a:off x="7068082" y="5128339"/>
            <a:ext cx="160337" cy="16033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6" name="Ellipse 65"/>
          <p:cNvSpPr/>
          <p:nvPr/>
        </p:nvSpPr>
        <p:spPr>
          <a:xfrm>
            <a:off x="7228419" y="5128339"/>
            <a:ext cx="160338" cy="16033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7" name="Ellipse 66"/>
          <p:cNvSpPr/>
          <p:nvPr/>
        </p:nvSpPr>
        <p:spPr>
          <a:xfrm>
            <a:off x="6593419" y="5128339"/>
            <a:ext cx="160338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chemeClr val="accent5">
                  <a:lumMod val="50000"/>
                </a:schemeClr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8" name="Ellipse 67"/>
          <p:cNvSpPr/>
          <p:nvPr/>
        </p:nvSpPr>
        <p:spPr>
          <a:xfrm>
            <a:off x="6753757" y="5507451"/>
            <a:ext cx="161925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69" name="Ellipse 68"/>
          <p:cNvSpPr/>
          <p:nvPr/>
        </p:nvSpPr>
        <p:spPr>
          <a:xfrm>
            <a:off x="6906157" y="5507451"/>
            <a:ext cx="161925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70" name="Ellipse 69"/>
          <p:cNvSpPr/>
          <p:nvPr/>
        </p:nvSpPr>
        <p:spPr>
          <a:xfrm>
            <a:off x="7068082" y="5507451"/>
            <a:ext cx="160337" cy="16033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71" name="Ellipse 70"/>
          <p:cNvSpPr/>
          <p:nvPr/>
        </p:nvSpPr>
        <p:spPr>
          <a:xfrm>
            <a:off x="7228419" y="5507451"/>
            <a:ext cx="160338" cy="16033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72" name="Ellipse 71"/>
          <p:cNvSpPr/>
          <p:nvPr/>
        </p:nvSpPr>
        <p:spPr>
          <a:xfrm>
            <a:off x="6593419" y="5507451"/>
            <a:ext cx="160338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chemeClr val="accent5">
                  <a:lumMod val="50000"/>
                </a:schemeClr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73" name="Ellipse 72"/>
          <p:cNvSpPr/>
          <p:nvPr/>
        </p:nvSpPr>
        <p:spPr>
          <a:xfrm>
            <a:off x="6745819" y="5846461"/>
            <a:ext cx="161925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74" name="Ellipse 73"/>
          <p:cNvSpPr/>
          <p:nvPr/>
        </p:nvSpPr>
        <p:spPr>
          <a:xfrm>
            <a:off x="6898219" y="5846461"/>
            <a:ext cx="161925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75" name="Ellipse 74"/>
          <p:cNvSpPr/>
          <p:nvPr/>
        </p:nvSpPr>
        <p:spPr>
          <a:xfrm>
            <a:off x="7060144" y="5846461"/>
            <a:ext cx="160337" cy="16033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76" name="Ellipse 75"/>
          <p:cNvSpPr/>
          <p:nvPr/>
        </p:nvSpPr>
        <p:spPr>
          <a:xfrm>
            <a:off x="7220481" y="5846461"/>
            <a:ext cx="160338" cy="16033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77" name="Ellipse 76"/>
          <p:cNvSpPr/>
          <p:nvPr/>
        </p:nvSpPr>
        <p:spPr>
          <a:xfrm>
            <a:off x="6585481" y="5846461"/>
            <a:ext cx="160338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chemeClr val="accent5">
                  <a:lumMod val="50000"/>
                </a:schemeClr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78" name="Ellipse 77"/>
          <p:cNvSpPr/>
          <p:nvPr/>
        </p:nvSpPr>
        <p:spPr>
          <a:xfrm>
            <a:off x="6753757" y="6234750"/>
            <a:ext cx="161925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79" name="Ellipse 78"/>
          <p:cNvSpPr/>
          <p:nvPr/>
        </p:nvSpPr>
        <p:spPr>
          <a:xfrm>
            <a:off x="6906157" y="6234750"/>
            <a:ext cx="161925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80" name="Ellipse 79"/>
          <p:cNvSpPr/>
          <p:nvPr/>
        </p:nvSpPr>
        <p:spPr>
          <a:xfrm>
            <a:off x="7068082" y="6234750"/>
            <a:ext cx="160337" cy="16033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81" name="Ellipse 80"/>
          <p:cNvSpPr/>
          <p:nvPr/>
        </p:nvSpPr>
        <p:spPr>
          <a:xfrm>
            <a:off x="7228419" y="6234750"/>
            <a:ext cx="160338" cy="160338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rgbClr val="FFFFFF"/>
              </a:solidFill>
              <a:latin typeface="Calibri" charset="0"/>
              <a:ea typeface="ＭＳ Ｐゴシック" charset="0"/>
            </a:endParaRPr>
          </a:p>
        </p:txBody>
      </p:sp>
      <p:sp>
        <p:nvSpPr>
          <p:cNvPr id="82" name="Ellipse 81"/>
          <p:cNvSpPr/>
          <p:nvPr/>
        </p:nvSpPr>
        <p:spPr>
          <a:xfrm>
            <a:off x="6593419" y="6234750"/>
            <a:ext cx="160338" cy="160338"/>
          </a:xfrm>
          <a:prstGeom prst="ellipse">
            <a:avLst/>
          </a:prstGeom>
          <a:solidFill>
            <a:schemeClr val="accent5">
              <a:lumMod val="5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fr-FR">
              <a:solidFill>
                <a:schemeClr val="accent5">
                  <a:lumMod val="50000"/>
                </a:schemeClr>
              </a:solidFill>
              <a:latin typeface="Calibri" charset="0"/>
              <a:ea typeface="ＭＳ Ｐゴシック" charset="0"/>
            </a:endParaRPr>
          </a:p>
        </p:txBody>
      </p:sp>
      <p:graphicFrame>
        <p:nvGraphicFramePr>
          <p:cNvPr id="83" name="Tableau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2309380"/>
              </p:ext>
            </p:extLst>
          </p:nvPr>
        </p:nvGraphicFramePr>
        <p:xfrm>
          <a:off x="5041899" y="6995477"/>
          <a:ext cx="2393964" cy="1346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968"/>
                <a:gridCol w="2067996"/>
              </a:tblGrid>
              <a:tr h="370840">
                <a:tc>
                  <a:txBody>
                    <a:bodyPr/>
                    <a:lstStyle/>
                    <a:p>
                      <a:endParaRPr lang="fr-FR" sz="1400" b="0" dirty="0"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sz="1800" b="0" dirty="0" smtClean="0">
                          <a:latin typeface="Calibri"/>
                          <a:cs typeface="Calibri"/>
                        </a:rPr>
                        <a:t>Infos +</a:t>
                      </a:r>
                      <a:endParaRPr lang="fr-FR" sz="1800" b="0" dirty="0"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fr-FR" sz="1400" dirty="0"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100" dirty="0" smtClean="0">
                          <a:solidFill>
                            <a:srgbClr val="FFFFFF"/>
                          </a:solidFill>
                        </a:rPr>
                        <a:t>Décrivez vos centres d'intérêts ou autres informations qui vous semblent important de faire apparaître sur votre CV.</a:t>
                      </a:r>
                    </a:p>
                    <a:p>
                      <a:endParaRPr lang="fr-FR" sz="1400" dirty="0">
                        <a:latin typeface="Calibri"/>
                        <a:cs typeface="Calibri"/>
                      </a:endParaRP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" name="Image 2" descr="contacts.png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9793420"/>
            <a:ext cx="459509" cy="459509"/>
          </a:xfrm>
          <a:prstGeom prst="rect">
            <a:avLst/>
          </a:prstGeom>
        </p:spPr>
      </p:pic>
      <p:pic>
        <p:nvPicPr>
          <p:cNvPr id="10" name="Image 9" descr="a.pn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7932" y="9793420"/>
            <a:ext cx="459509" cy="459509"/>
          </a:xfrm>
          <a:prstGeom prst="rect">
            <a:avLst/>
          </a:prstGeom>
        </p:spPr>
      </p:pic>
      <p:pic>
        <p:nvPicPr>
          <p:cNvPr id="13" name="Image 12" descr="viber.png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50262" y="9793420"/>
            <a:ext cx="459509" cy="459509"/>
          </a:xfrm>
          <a:prstGeom prst="rect">
            <a:avLst/>
          </a:prstGeom>
        </p:spPr>
      </p:pic>
      <p:pic>
        <p:nvPicPr>
          <p:cNvPr id="16" name="Image 15" descr="browser.png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9888" y="5219400"/>
            <a:ext cx="307553" cy="307553"/>
          </a:xfrm>
          <a:prstGeom prst="rect">
            <a:avLst/>
          </a:prstGeom>
        </p:spPr>
      </p:pic>
      <p:pic>
        <p:nvPicPr>
          <p:cNvPr id="18" name="Image 17" descr="computer.png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" y="5219400"/>
            <a:ext cx="306685" cy="306685"/>
          </a:xfrm>
          <a:prstGeom prst="rect">
            <a:avLst/>
          </a:prstGeom>
        </p:spPr>
      </p:pic>
      <p:pic>
        <p:nvPicPr>
          <p:cNvPr id="85" name="Image 84" descr="fancy.png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2028" y="7063207"/>
            <a:ext cx="300568" cy="300568"/>
          </a:xfrm>
          <a:prstGeom prst="rect">
            <a:avLst/>
          </a:prstGeom>
        </p:spPr>
      </p:pic>
      <p:pic>
        <p:nvPicPr>
          <p:cNvPr id="86" name="Image 85" descr="favourites.png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049" y="4331006"/>
            <a:ext cx="313291" cy="313291"/>
          </a:xfrm>
          <a:prstGeom prst="rect">
            <a:avLst/>
          </a:prstGeom>
        </p:spPr>
      </p:pic>
      <p:pic>
        <p:nvPicPr>
          <p:cNvPr id="87" name="Image 86" descr="icq.png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3616" y="2117184"/>
            <a:ext cx="313291" cy="313291"/>
          </a:xfrm>
          <a:prstGeom prst="rect">
            <a:avLst/>
          </a:prstGeom>
        </p:spPr>
      </p:pic>
      <p:sp>
        <p:nvSpPr>
          <p:cNvPr id="88" name="ZoneTexte 87"/>
          <p:cNvSpPr txBox="1"/>
          <p:nvPr/>
        </p:nvSpPr>
        <p:spPr>
          <a:xfrm>
            <a:off x="645315" y="9793420"/>
            <a:ext cx="148212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>
                <a:solidFill>
                  <a:srgbClr val="FFFFFF"/>
                </a:solidFill>
              </a:rPr>
              <a:t>17 rue de la Réussite</a:t>
            </a:r>
          </a:p>
          <a:p>
            <a:r>
              <a:rPr lang="fr-FR" sz="1200" dirty="0">
                <a:solidFill>
                  <a:srgbClr val="FFFFFF"/>
                </a:solidFill>
              </a:rPr>
              <a:t>75012 Paris</a:t>
            </a:r>
            <a:endParaRPr lang="fr-FR" sz="1200" dirty="0">
              <a:solidFill>
                <a:srgbClr val="FFFFFF"/>
              </a:solidFill>
            </a:endParaRPr>
          </a:p>
        </p:txBody>
      </p:sp>
      <p:sp>
        <p:nvSpPr>
          <p:cNvPr id="89" name="ZoneTexte 88"/>
          <p:cNvSpPr txBox="1"/>
          <p:nvPr/>
        </p:nvSpPr>
        <p:spPr>
          <a:xfrm>
            <a:off x="3413867" y="9836762"/>
            <a:ext cx="116480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err="1">
                <a:solidFill>
                  <a:srgbClr val="FFFFFF"/>
                </a:solidFill>
              </a:rPr>
              <a:t>m</a:t>
            </a:r>
            <a:r>
              <a:rPr lang="fr-FR" sz="1200" dirty="0" err="1" smtClean="0">
                <a:solidFill>
                  <a:srgbClr val="FFFFFF"/>
                </a:solidFill>
              </a:rPr>
              <a:t>ail@mail.com</a:t>
            </a:r>
            <a:endParaRPr lang="fr-FR" sz="1200" dirty="0">
              <a:solidFill>
                <a:srgbClr val="FFFFFF"/>
              </a:solidFill>
            </a:endParaRPr>
          </a:p>
        </p:txBody>
      </p:sp>
      <p:sp>
        <p:nvSpPr>
          <p:cNvPr id="90" name="ZoneTexte 89"/>
          <p:cNvSpPr txBox="1"/>
          <p:nvPr/>
        </p:nvSpPr>
        <p:spPr>
          <a:xfrm>
            <a:off x="5903280" y="9791264"/>
            <a:ext cx="11200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 smtClean="0">
                <a:solidFill>
                  <a:srgbClr val="FFFFFF"/>
                </a:solidFill>
              </a:rPr>
              <a:t>01.02.03.04.05</a:t>
            </a:r>
            <a:br>
              <a:rPr lang="fr-FR" sz="1200" dirty="0" smtClean="0">
                <a:solidFill>
                  <a:srgbClr val="FFFFFF"/>
                </a:solidFill>
              </a:rPr>
            </a:br>
            <a:r>
              <a:rPr lang="fr-FR" sz="1200" dirty="0" smtClean="0">
                <a:solidFill>
                  <a:srgbClr val="FFFFFF"/>
                </a:solidFill>
              </a:rPr>
              <a:t>06.01.02.03.04</a:t>
            </a:r>
            <a:endParaRPr lang="fr-FR" sz="1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055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</TotalTime>
  <Words>278</Words>
  <Application>Microsoft Macintosh PowerPoint</Application>
  <PresentationFormat>Personnalisé</PresentationFormat>
  <Paragraphs>46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Présentation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axel maille</dc:creator>
  <cp:lastModifiedBy>axel maille</cp:lastModifiedBy>
  <cp:revision>10</cp:revision>
  <dcterms:created xsi:type="dcterms:W3CDTF">2015-04-29T14:07:50Z</dcterms:created>
  <dcterms:modified xsi:type="dcterms:W3CDTF">2015-05-07T10:24:44Z</dcterms:modified>
</cp:coreProperties>
</file>