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3F3F3"/>
    <a:srgbClr val="79B700"/>
    <a:srgbClr val="7AB41B"/>
    <a:srgbClr val="20963A"/>
    <a:srgbClr val="068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57"/>
    <p:restoredTop sz="94732"/>
  </p:normalViewPr>
  <p:slideViewPr>
    <p:cSldViewPr snapToGrid="0" snapToObjects="1">
      <p:cViewPr varScale="1">
        <p:scale>
          <a:sx n="119" d="100"/>
          <a:sy n="119" d="100"/>
        </p:scale>
        <p:origin x="6304" y="19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F0E1-4259-9B4D-8299-328C0396BAB1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DBA9-7BB5-BE49-A0FD-8BC6B1A6E3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4606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F0E1-4259-9B4D-8299-328C0396BAB1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DBA9-7BB5-BE49-A0FD-8BC6B1A6E3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587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F0E1-4259-9B4D-8299-328C0396BAB1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DBA9-7BB5-BE49-A0FD-8BC6B1A6E3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3690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F0E1-4259-9B4D-8299-328C0396BAB1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DBA9-7BB5-BE49-A0FD-8BC6B1A6E3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009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F0E1-4259-9B4D-8299-328C0396BAB1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DBA9-7BB5-BE49-A0FD-8BC6B1A6E3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7595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F0E1-4259-9B4D-8299-328C0396BAB1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DBA9-7BB5-BE49-A0FD-8BC6B1A6E3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6439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F0E1-4259-9B4D-8299-328C0396BAB1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DBA9-7BB5-BE49-A0FD-8BC6B1A6E3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9211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F0E1-4259-9B4D-8299-328C0396BAB1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DBA9-7BB5-BE49-A0FD-8BC6B1A6E3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2462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F0E1-4259-9B4D-8299-328C0396BAB1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DBA9-7BB5-BE49-A0FD-8BC6B1A6E3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4864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F0E1-4259-9B4D-8299-328C0396BAB1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DBA9-7BB5-BE49-A0FD-8BC6B1A6E3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7762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F0E1-4259-9B4D-8299-328C0396BAB1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EDBA9-7BB5-BE49-A0FD-8BC6B1A6E3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9875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DF0E1-4259-9B4D-8299-328C0396BAB1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EDBA9-7BB5-BE49-A0FD-8BC6B1A6E3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666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435528" y="1468865"/>
            <a:ext cx="3127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Arial"/>
                <a:cs typeface="Arial"/>
              </a:rPr>
              <a:t>15 rue de la Réussite 75012 Paris</a:t>
            </a:r>
          </a:p>
          <a:p>
            <a:r>
              <a:rPr lang="fr-FR" sz="1200" dirty="0">
                <a:latin typeface="Arial"/>
                <a:cs typeface="Arial"/>
              </a:rPr>
              <a:t>Tel : 01 02 03 04 05 - Mob: 01 02 03 04 05</a:t>
            </a:r>
          </a:p>
          <a:p>
            <a:r>
              <a:rPr lang="fr-FR" sz="1200" dirty="0">
                <a:latin typeface="Arial"/>
                <a:cs typeface="Arial"/>
              </a:rPr>
              <a:t>Email : </a:t>
            </a:r>
            <a:r>
              <a:rPr lang="fr-FR" sz="1200" dirty="0" err="1">
                <a:latin typeface="Arial"/>
                <a:cs typeface="Arial"/>
              </a:rPr>
              <a:t>monemail@email.com</a:t>
            </a:r>
            <a:endParaRPr lang="fr-FR" sz="1200" dirty="0">
              <a:latin typeface="Arial"/>
              <a:cs typeface="Arial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435528" y="16613"/>
            <a:ext cx="28498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/>
              <a:t>JEAN MARTIN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435528" y="662944"/>
            <a:ext cx="2878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TITRE DU POSTE RECHERCHE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4435528" y="1083076"/>
            <a:ext cx="1847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>
                <a:solidFill>
                  <a:srgbClr val="20963A"/>
                </a:solidFill>
              </a:rPr>
              <a:t>CONTACTEZ MOI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01600" y="662944"/>
            <a:ext cx="3683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i="1" dirty="0">
                <a:solidFill>
                  <a:srgbClr val="20963A"/>
                </a:solidFill>
              </a:rPr>
              <a:t>OBJECTIFS PROFESSIONNELS</a:t>
            </a:r>
          </a:p>
          <a:p>
            <a:pPr algn="r"/>
            <a:endParaRPr lang="en-GB" sz="1200" dirty="0"/>
          </a:p>
          <a:p>
            <a:pPr algn="r"/>
            <a:r>
              <a:rPr lang="en-GB" sz="1200" dirty="0" err="1"/>
              <a:t>Décrivez</a:t>
            </a:r>
            <a:r>
              <a:rPr lang="en-GB" sz="1200" dirty="0"/>
              <a:t> en </a:t>
            </a:r>
            <a:r>
              <a:rPr lang="en-GB" sz="1200" dirty="0" err="1"/>
              <a:t>quelques</a:t>
            </a:r>
            <a:r>
              <a:rPr lang="en-GB" sz="1200" dirty="0"/>
              <a:t> </a:t>
            </a:r>
            <a:r>
              <a:rPr lang="en-GB" sz="1200" dirty="0" err="1"/>
              <a:t>lignes</a:t>
            </a:r>
            <a:r>
              <a:rPr lang="en-GB" sz="1200" dirty="0"/>
              <a:t> </a:t>
            </a:r>
            <a:r>
              <a:rPr lang="en-GB" sz="1200" dirty="0" err="1"/>
              <a:t>votre</a:t>
            </a:r>
            <a:r>
              <a:rPr lang="en-GB" sz="1200" dirty="0"/>
              <a:t> </a:t>
            </a:r>
            <a:r>
              <a:rPr lang="en-GB" sz="1200" dirty="0" err="1"/>
              <a:t>parcours</a:t>
            </a:r>
            <a:r>
              <a:rPr lang="en-GB" sz="1200" dirty="0"/>
              <a:t> </a:t>
            </a:r>
            <a:r>
              <a:rPr lang="en-GB" sz="1200" dirty="0" err="1"/>
              <a:t>professionnel</a:t>
            </a:r>
            <a:r>
              <a:rPr lang="en-GB" sz="1200" dirty="0"/>
              <a:t>, </a:t>
            </a:r>
            <a:r>
              <a:rPr lang="en-GB" sz="1200" dirty="0" err="1"/>
              <a:t>vos</a:t>
            </a:r>
            <a:r>
              <a:rPr lang="en-GB" sz="1200" dirty="0"/>
              <a:t> </a:t>
            </a:r>
            <a:r>
              <a:rPr lang="en-GB" sz="1200" dirty="0" err="1"/>
              <a:t>compétences</a:t>
            </a:r>
            <a:r>
              <a:rPr lang="en-GB" sz="1200" dirty="0"/>
              <a:t> pour le poste et </a:t>
            </a:r>
            <a:r>
              <a:rPr lang="en-GB" sz="1200" dirty="0" err="1"/>
              <a:t>vos</a:t>
            </a:r>
            <a:r>
              <a:rPr lang="en-GB" sz="1200" dirty="0"/>
              <a:t> </a:t>
            </a:r>
            <a:r>
              <a:rPr lang="en-GB" sz="1200" dirty="0" err="1"/>
              <a:t>objectifs</a:t>
            </a:r>
            <a:r>
              <a:rPr lang="en-GB" sz="1200" dirty="0"/>
              <a:t>. </a:t>
            </a:r>
            <a:r>
              <a:rPr lang="en-GB" sz="1200" dirty="0" err="1"/>
              <a:t>Ceci</a:t>
            </a:r>
            <a:r>
              <a:rPr lang="en-GB" sz="1200" dirty="0"/>
              <a:t> </a:t>
            </a:r>
            <a:r>
              <a:rPr lang="en-GB" sz="1200" dirty="0" err="1"/>
              <a:t>est</a:t>
            </a:r>
            <a:r>
              <a:rPr lang="en-GB" sz="1200" dirty="0"/>
              <a:t> en fait </a:t>
            </a:r>
            <a:r>
              <a:rPr lang="en-GB" sz="1200" dirty="0" err="1"/>
              <a:t>une</a:t>
            </a:r>
            <a:r>
              <a:rPr lang="en-GB" sz="1200" dirty="0"/>
              <a:t> introduction </a:t>
            </a:r>
            <a:r>
              <a:rPr lang="en-GB" sz="1200" dirty="0" err="1"/>
              <a:t>à</a:t>
            </a:r>
            <a:r>
              <a:rPr lang="en-GB" sz="1200" dirty="0"/>
              <a:t> </a:t>
            </a:r>
            <a:r>
              <a:rPr lang="en-GB" sz="1200" dirty="0" err="1"/>
              <a:t>votre</a:t>
            </a:r>
            <a:r>
              <a:rPr lang="en-GB" sz="1200" dirty="0"/>
              <a:t> </a:t>
            </a:r>
            <a:r>
              <a:rPr lang="en-GB" sz="1200" dirty="0" err="1"/>
              <a:t>lettre</a:t>
            </a:r>
            <a:r>
              <a:rPr lang="en-GB" sz="1200" dirty="0"/>
              <a:t> de motivation. </a:t>
            </a:r>
            <a:r>
              <a:rPr lang="en-GB" sz="1200" dirty="0" err="1"/>
              <a:t>Vous</a:t>
            </a:r>
            <a:r>
              <a:rPr lang="en-GB" sz="1200" dirty="0"/>
              <a:t> </a:t>
            </a:r>
            <a:r>
              <a:rPr lang="en-GB" sz="1200" dirty="0" err="1"/>
              <a:t>pouvez</a:t>
            </a:r>
            <a:r>
              <a:rPr lang="en-GB" sz="1200" dirty="0"/>
              <a:t> les </a:t>
            </a:r>
            <a:r>
              <a:rPr lang="en-GB" sz="1200" dirty="0" err="1"/>
              <a:t>présenter</a:t>
            </a:r>
            <a:r>
              <a:rPr lang="en-GB" sz="1200" dirty="0"/>
              <a:t> sous </a:t>
            </a:r>
            <a:r>
              <a:rPr lang="en-GB" sz="1200" dirty="0" err="1"/>
              <a:t>forme</a:t>
            </a:r>
            <a:r>
              <a:rPr lang="en-GB" sz="1200" dirty="0"/>
              <a:t> de </a:t>
            </a:r>
            <a:r>
              <a:rPr lang="en-GB" sz="1200" dirty="0" err="1"/>
              <a:t>puces</a:t>
            </a:r>
            <a:r>
              <a:rPr lang="en-GB" sz="1200" dirty="0"/>
              <a:t> </a:t>
            </a:r>
            <a:r>
              <a:rPr lang="en-GB" sz="1200" dirty="0" err="1"/>
              <a:t>ou</a:t>
            </a:r>
            <a:r>
              <a:rPr lang="en-GB" sz="1200" dirty="0"/>
              <a:t> en </a:t>
            </a:r>
            <a:r>
              <a:rPr lang="en-GB" sz="1200" dirty="0" err="1"/>
              <a:t>texte</a:t>
            </a:r>
            <a:r>
              <a:rPr lang="en-GB" sz="1200" dirty="0"/>
              <a:t> plain.</a:t>
            </a:r>
            <a:r>
              <a:rPr lang="fr-FR" sz="1200" dirty="0">
                <a:effectLst/>
              </a:rPr>
              <a:t> </a:t>
            </a:r>
            <a:endParaRPr lang="fr-FR" sz="1200" b="1" i="1" dirty="0">
              <a:solidFill>
                <a:srgbClr val="068500"/>
              </a:solidFill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4400931"/>
              </p:ext>
            </p:extLst>
          </p:nvPr>
        </p:nvGraphicFramePr>
        <p:xfrm>
          <a:off x="129124" y="2785387"/>
          <a:ext cx="3606800" cy="3566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0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2930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1">
                          <a:solidFill>
                            <a:srgbClr val="20963A"/>
                          </a:solidFill>
                        </a:rPr>
                        <a:t>EXPERIENCE PROFESSIONNELLE</a:t>
                      </a:r>
                      <a:endParaRPr lang="fr-FR" sz="1800" b="1" i="1" dirty="0">
                        <a:solidFill>
                          <a:srgbClr val="20963A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555">
                <a:tc>
                  <a:txBody>
                    <a:bodyPr/>
                    <a:lstStyle/>
                    <a:p>
                      <a:pPr algn="r"/>
                      <a:r>
                        <a:rPr lang="fr-FR" sz="1400" b="1" kern="1200" dirty="0">
                          <a:solidFill>
                            <a:srgbClr val="7AB41B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Nom de la société</a:t>
                      </a:r>
                      <a:r>
                        <a:rPr lang="fr-FR" sz="1400" b="1" kern="1200" baseline="0" dirty="0">
                          <a:solidFill>
                            <a:srgbClr val="7AB41B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| 2014-2015</a:t>
                      </a:r>
                    </a:p>
                    <a:p>
                      <a:pPr algn="r"/>
                      <a:r>
                        <a:rPr lang="fr-FR" sz="1400" kern="1200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Titre du poste</a:t>
                      </a:r>
                      <a:endParaRPr lang="fr-FR" sz="14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r"/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Décrivez ici les fonctions que vous avez occupé pour ce poste. Décrivez également vos missions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vos résultats.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9555">
                <a:tc>
                  <a:txBody>
                    <a:bodyPr/>
                    <a:lstStyle/>
                    <a:p>
                      <a:pPr algn="r"/>
                      <a:r>
                        <a:rPr lang="fr-FR" sz="1400" b="1" kern="1200" dirty="0">
                          <a:solidFill>
                            <a:srgbClr val="7AB41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 de la société</a:t>
                      </a:r>
                      <a:r>
                        <a:rPr lang="fr-FR" sz="1400" b="1" kern="1200" baseline="0" dirty="0">
                          <a:solidFill>
                            <a:srgbClr val="7AB41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| 2012-2015</a:t>
                      </a:r>
                    </a:p>
                    <a:p>
                      <a:pPr algn="r"/>
                      <a:r>
                        <a:rPr lang="fr-FR" sz="140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Titre du poste</a:t>
                      </a:r>
                      <a:endParaRPr lang="fr-FR" sz="14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r"/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Décrivez ici les fonctions que vous avez occupé pour ce poste. Décrivez également vos missions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vos résultats.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555">
                <a:tc>
                  <a:txBody>
                    <a:bodyPr/>
                    <a:lstStyle/>
                    <a:p>
                      <a:pPr algn="r"/>
                      <a:r>
                        <a:rPr lang="fr-FR" sz="1400" b="1" kern="1200" dirty="0">
                          <a:solidFill>
                            <a:srgbClr val="7AB41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 de la société</a:t>
                      </a:r>
                      <a:r>
                        <a:rPr lang="fr-FR" sz="1400" b="1" kern="1200" baseline="0" dirty="0">
                          <a:solidFill>
                            <a:srgbClr val="7AB41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| 20110-2015</a:t>
                      </a:r>
                    </a:p>
                    <a:p>
                      <a:pPr algn="r"/>
                      <a:r>
                        <a:rPr lang="fr-FR" sz="140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Titre du poste</a:t>
                      </a:r>
                      <a:endParaRPr lang="fr-FR" sz="14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r"/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Décrivez ici les fonctions que vous avez occupé pour ce poste. Décrivez également vos missions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vos résultats.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" name="Image 9" descr="Capture d’écran 2015-04-09 à 17.57.0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8400" y="2115196"/>
            <a:ext cx="754652" cy="749300"/>
          </a:xfrm>
          <a:prstGeom prst="rect">
            <a:avLst/>
          </a:prstGeom>
        </p:spPr>
      </p:pic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3823814"/>
              </p:ext>
            </p:extLst>
          </p:nvPr>
        </p:nvGraphicFramePr>
        <p:xfrm>
          <a:off x="4463052" y="2785387"/>
          <a:ext cx="2955872" cy="3017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55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293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1" dirty="0">
                          <a:solidFill>
                            <a:srgbClr val="20963A"/>
                          </a:solidFill>
                        </a:rPr>
                        <a:t>FORMATION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555">
                <a:tc>
                  <a:txBody>
                    <a:bodyPr/>
                    <a:lstStyle/>
                    <a:p>
                      <a:pPr algn="l"/>
                      <a:r>
                        <a:rPr lang="fr-FR" sz="1400" b="1" kern="1200" dirty="0">
                          <a:solidFill>
                            <a:srgbClr val="7AB41B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Nom</a:t>
                      </a:r>
                      <a:r>
                        <a:rPr lang="fr-FR" sz="1400" b="1" kern="1200" baseline="0" dirty="0">
                          <a:solidFill>
                            <a:srgbClr val="7AB41B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de l’école| 2015</a:t>
                      </a:r>
                    </a:p>
                    <a:p>
                      <a:pPr algn="l"/>
                      <a:r>
                        <a:rPr lang="fr-FR" sz="1400" kern="1200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Formation</a:t>
                      </a:r>
                      <a:endParaRPr lang="fr-FR" sz="14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Décrivez ici les spécificités de votre formation. 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9555">
                <a:tc>
                  <a:txBody>
                    <a:bodyPr/>
                    <a:lstStyle/>
                    <a:p>
                      <a:pPr algn="l"/>
                      <a:r>
                        <a:rPr lang="fr-FR" sz="1400" b="1" kern="1200" dirty="0">
                          <a:solidFill>
                            <a:srgbClr val="7AB41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</a:t>
                      </a:r>
                      <a:r>
                        <a:rPr lang="fr-FR" sz="1400" b="1" kern="1200" baseline="0" dirty="0">
                          <a:solidFill>
                            <a:srgbClr val="7AB41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 l’école| 2015</a:t>
                      </a:r>
                    </a:p>
                    <a:p>
                      <a:pPr algn="l"/>
                      <a:r>
                        <a:rPr lang="fr-FR" sz="140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Formation</a:t>
                      </a:r>
                      <a:endParaRPr lang="fr-FR" sz="14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Décrivez ici les spécificités de votre formation. 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555">
                <a:tc>
                  <a:txBody>
                    <a:bodyPr/>
                    <a:lstStyle/>
                    <a:p>
                      <a:pPr algn="l"/>
                      <a:r>
                        <a:rPr lang="fr-FR" sz="1400" b="1" kern="1200" dirty="0">
                          <a:solidFill>
                            <a:srgbClr val="7AB41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</a:t>
                      </a:r>
                      <a:r>
                        <a:rPr lang="fr-FR" sz="1400" b="1" kern="1200" baseline="0" dirty="0">
                          <a:solidFill>
                            <a:srgbClr val="7AB41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 l’école| 2015</a:t>
                      </a:r>
                    </a:p>
                    <a:p>
                      <a:pPr algn="l"/>
                      <a:r>
                        <a:rPr lang="fr-FR" sz="140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Formation</a:t>
                      </a:r>
                      <a:endParaRPr lang="fr-FR" sz="14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Décrivez ici les spécificités de votre formation. 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788101"/>
              </p:ext>
            </p:extLst>
          </p:nvPr>
        </p:nvGraphicFramePr>
        <p:xfrm>
          <a:off x="1629763" y="6934690"/>
          <a:ext cx="4353167" cy="1584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62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27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74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fr-FR" sz="1800" b="1" i="1" dirty="0">
                          <a:solidFill>
                            <a:srgbClr val="20963A"/>
                          </a:solidFill>
                        </a:rPr>
                        <a:t>INFORMATIQUE</a:t>
                      </a:r>
                      <a:endParaRPr lang="fr-FR" sz="1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800" dirty="0">
                        <a:solidFill>
                          <a:srgbClr val="7F7F7F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b="1" i="1" dirty="0">
                          <a:solidFill>
                            <a:srgbClr val="20963A"/>
                          </a:solidFill>
                        </a:rPr>
                        <a:t>LANGUES</a:t>
                      </a:r>
                      <a:endParaRPr lang="fr-FR" sz="1800" dirty="0">
                        <a:solidFill>
                          <a:srgbClr val="7F7F7F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Win 7 &amp; 8</a:t>
                      </a:r>
                    </a:p>
                  </a:txBody>
                  <a:tcPr anchor="ctr">
                    <a:lnB w="12700" cap="flat" cmpd="sng" algn="ctr">
                      <a:solidFill>
                        <a:prstClr val="blac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Anglais</a:t>
                      </a:r>
                    </a:p>
                  </a:txBody>
                  <a:tcPr anchor="ctr">
                    <a:lnB w="12700" cap="flat" cmpd="sng" algn="ctr">
                      <a:solidFill>
                        <a:prstClr val="blac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Traitement</a:t>
                      </a:r>
                      <a:r>
                        <a:rPr lang="fr-FR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texte</a:t>
                      </a:r>
                      <a:endParaRPr lang="fr-FR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prstClr val="blac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Français</a:t>
                      </a:r>
                    </a:p>
                  </a:txBody>
                  <a:tcPr anchor="ctr">
                    <a:lnT w="12700" cap="flat" cmpd="sng" algn="ctr">
                      <a:solidFill>
                        <a:prstClr val="blac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Tableur Excel</a:t>
                      </a:r>
                    </a:p>
                  </a:txBody>
                  <a:tcPr anchor="ctr">
                    <a:lnT w="12700" cap="flat" cmpd="sng" algn="ctr">
                      <a:solidFill>
                        <a:prstClr val="blac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Espagnol</a:t>
                      </a:r>
                    </a:p>
                  </a:txBody>
                  <a:tcPr anchor="ctr">
                    <a:lnT w="12700" cap="flat" cmpd="sng" algn="ctr">
                      <a:solidFill>
                        <a:prstClr val="blac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Power Point</a:t>
                      </a:r>
                    </a:p>
                  </a:txBody>
                  <a:tcPr anchor="ctr">
                    <a:lnT w="12700" cap="flat" cmpd="sng" algn="ctr">
                      <a:solidFill>
                        <a:prstClr val="blac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prstClr val="black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4" name="Ellipse 23"/>
          <p:cNvSpPr/>
          <p:nvPr/>
        </p:nvSpPr>
        <p:spPr>
          <a:xfrm>
            <a:off x="1103545" y="7362145"/>
            <a:ext cx="214762" cy="214762"/>
          </a:xfrm>
          <a:prstGeom prst="ellipse">
            <a:avLst/>
          </a:prstGeom>
          <a:solidFill>
            <a:srgbClr val="79B7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856280" y="7362145"/>
            <a:ext cx="214762" cy="214762"/>
          </a:xfrm>
          <a:prstGeom prst="ellipse">
            <a:avLst/>
          </a:prstGeom>
          <a:solidFill>
            <a:srgbClr val="79B7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/>
          <p:cNvSpPr/>
          <p:nvPr/>
        </p:nvSpPr>
        <p:spPr>
          <a:xfrm>
            <a:off x="611638" y="7362145"/>
            <a:ext cx="214762" cy="214762"/>
          </a:xfrm>
          <a:prstGeom prst="ellipse">
            <a:avLst/>
          </a:prstGeom>
          <a:solidFill>
            <a:srgbClr val="79B7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372982" y="7362145"/>
            <a:ext cx="214762" cy="21476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/>
          <p:cNvSpPr/>
          <p:nvPr/>
        </p:nvSpPr>
        <p:spPr>
          <a:xfrm>
            <a:off x="1355657" y="7362145"/>
            <a:ext cx="214762" cy="214762"/>
          </a:xfrm>
          <a:prstGeom prst="ellipse">
            <a:avLst/>
          </a:prstGeom>
          <a:solidFill>
            <a:srgbClr val="79B7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1093104" y="7664279"/>
            <a:ext cx="214762" cy="214762"/>
          </a:xfrm>
          <a:prstGeom prst="ellipse">
            <a:avLst/>
          </a:prstGeom>
          <a:solidFill>
            <a:srgbClr val="79B7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/>
          <p:cNvSpPr/>
          <p:nvPr/>
        </p:nvSpPr>
        <p:spPr>
          <a:xfrm>
            <a:off x="845839" y="7664279"/>
            <a:ext cx="214762" cy="214762"/>
          </a:xfrm>
          <a:prstGeom prst="ellipse">
            <a:avLst/>
          </a:prstGeom>
          <a:solidFill>
            <a:srgbClr val="79B7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/>
          <p:cNvSpPr/>
          <p:nvPr/>
        </p:nvSpPr>
        <p:spPr>
          <a:xfrm>
            <a:off x="601197" y="7664279"/>
            <a:ext cx="214762" cy="214762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362541" y="7664279"/>
            <a:ext cx="214762" cy="21476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/>
          <p:cNvSpPr/>
          <p:nvPr/>
        </p:nvSpPr>
        <p:spPr>
          <a:xfrm>
            <a:off x="1345216" y="7664279"/>
            <a:ext cx="214762" cy="214762"/>
          </a:xfrm>
          <a:prstGeom prst="ellipse">
            <a:avLst/>
          </a:prstGeom>
          <a:solidFill>
            <a:srgbClr val="79B7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Ellipse 33"/>
          <p:cNvSpPr/>
          <p:nvPr/>
        </p:nvSpPr>
        <p:spPr>
          <a:xfrm>
            <a:off x="1093104" y="7966413"/>
            <a:ext cx="214762" cy="214762"/>
          </a:xfrm>
          <a:prstGeom prst="ellipse">
            <a:avLst/>
          </a:prstGeom>
          <a:solidFill>
            <a:srgbClr val="79B7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845839" y="7966413"/>
            <a:ext cx="214762" cy="214762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601197" y="7966413"/>
            <a:ext cx="214762" cy="214762"/>
          </a:xfrm>
          <a:prstGeom prst="ellipse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362541" y="7966413"/>
            <a:ext cx="214762" cy="21476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1345216" y="7966413"/>
            <a:ext cx="214762" cy="214762"/>
          </a:xfrm>
          <a:prstGeom prst="ellipse">
            <a:avLst/>
          </a:prstGeom>
          <a:solidFill>
            <a:srgbClr val="79B7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/>
          <p:cNvSpPr/>
          <p:nvPr/>
        </p:nvSpPr>
        <p:spPr>
          <a:xfrm>
            <a:off x="1093104" y="8260335"/>
            <a:ext cx="214762" cy="214762"/>
          </a:xfrm>
          <a:prstGeom prst="ellipse">
            <a:avLst/>
          </a:prstGeom>
          <a:solidFill>
            <a:srgbClr val="79B7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/>
          <p:cNvSpPr/>
          <p:nvPr/>
        </p:nvSpPr>
        <p:spPr>
          <a:xfrm>
            <a:off x="845839" y="8260335"/>
            <a:ext cx="214762" cy="214762"/>
          </a:xfrm>
          <a:prstGeom prst="ellipse">
            <a:avLst/>
          </a:prstGeom>
          <a:solidFill>
            <a:srgbClr val="79B7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601197" y="8260335"/>
            <a:ext cx="214762" cy="214762"/>
          </a:xfrm>
          <a:prstGeom prst="ellipse">
            <a:avLst/>
          </a:prstGeom>
          <a:solidFill>
            <a:srgbClr val="79B7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362541" y="8260335"/>
            <a:ext cx="214762" cy="21476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1345216" y="8260335"/>
            <a:ext cx="214762" cy="214762"/>
          </a:xfrm>
          <a:prstGeom prst="ellipse">
            <a:avLst/>
          </a:prstGeom>
          <a:solidFill>
            <a:srgbClr val="79B7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6713493" y="7362145"/>
            <a:ext cx="214762" cy="214762"/>
          </a:xfrm>
          <a:prstGeom prst="ellipse">
            <a:avLst/>
          </a:prstGeom>
          <a:solidFill>
            <a:srgbClr val="79B7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6466228" y="7362145"/>
            <a:ext cx="214762" cy="214762"/>
          </a:xfrm>
          <a:prstGeom prst="ellipse">
            <a:avLst/>
          </a:prstGeom>
          <a:solidFill>
            <a:srgbClr val="79B7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6221586" y="7362145"/>
            <a:ext cx="214762" cy="214762"/>
          </a:xfrm>
          <a:prstGeom prst="ellipse">
            <a:avLst/>
          </a:prstGeom>
          <a:solidFill>
            <a:srgbClr val="79B7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5982930" y="7362145"/>
            <a:ext cx="214762" cy="214762"/>
          </a:xfrm>
          <a:prstGeom prst="ellipse">
            <a:avLst/>
          </a:prstGeom>
          <a:solidFill>
            <a:srgbClr val="79B7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6965605" y="7362145"/>
            <a:ext cx="214762" cy="21476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6713535" y="7664279"/>
            <a:ext cx="214762" cy="214762"/>
          </a:xfrm>
          <a:prstGeom prst="ellipse">
            <a:avLst/>
          </a:prstGeom>
          <a:solidFill>
            <a:srgbClr val="79B7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6466270" y="7664279"/>
            <a:ext cx="214762" cy="214762"/>
          </a:xfrm>
          <a:prstGeom prst="ellipse">
            <a:avLst/>
          </a:prstGeom>
          <a:solidFill>
            <a:srgbClr val="79B7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6221628" y="7664279"/>
            <a:ext cx="214762" cy="214762"/>
          </a:xfrm>
          <a:prstGeom prst="ellipse">
            <a:avLst/>
          </a:prstGeom>
          <a:solidFill>
            <a:srgbClr val="79B7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/>
          <p:cNvSpPr/>
          <p:nvPr/>
        </p:nvSpPr>
        <p:spPr>
          <a:xfrm>
            <a:off x="5982972" y="7664279"/>
            <a:ext cx="214762" cy="214762"/>
          </a:xfrm>
          <a:prstGeom prst="ellipse">
            <a:avLst/>
          </a:prstGeom>
          <a:solidFill>
            <a:srgbClr val="79B7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6965647" y="7664279"/>
            <a:ext cx="214762" cy="214762"/>
          </a:xfrm>
          <a:prstGeom prst="ellipse">
            <a:avLst/>
          </a:prstGeom>
          <a:solidFill>
            <a:srgbClr val="79B7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6713535" y="7966413"/>
            <a:ext cx="214762" cy="21476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6466270" y="7966413"/>
            <a:ext cx="214762" cy="214762"/>
          </a:xfrm>
          <a:prstGeom prst="ellipse">
            <a:avLst/>
          </a:prstGeom>
          <a:solidFill>
            <a:srgbClr val="79B7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/>
          <p:cNvSpPr/>
          <p:nvPr/>
        </p:nvSpPr>
        <p:spPr>
          <a:xfrm>
            <a:off x="6221628" y="7966413"/>
            <a:ext cx="214762" cy="214762"/>
          </a:xfrm>
          <a:prstGeom prst="ellipse">
            <a:avLst/>
          </a:prstGeom>
          <a:solidFill>
            <a:srgbClr val="79B7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5982972" y="7966413"/>
            <a:ext cx="214762" cy="214762"/>
          </a:xfrm>
          <a:prstGeom prst="ellipse">
            <a:avLst/>
          </a:prstGeom>
          <a:solidFill>
            <a:srgbClr val="79B7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/>
          <p:cNvSpPr/>
          <p:nvPr/>
        </p:nvSpPr>
        <p:spPr>
          <a:xfrm>
            <a:off x="6965647" y="7966413"/>
            <a:ext cx="214762" cy="21476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/>
          <p:cNvSpPr/>
          <p:nvPr/>
        </p:nvSpPr>
        <p:spPr>
          <a:xfrm>
            <a:off x="815959" y="9495279"/>
            <a:ext cx="671161" cy="656465"/>
          </a:xfrm>
          <a:prstGeom prst="ellipse">
            <a:avLst/>
          </a:prstGeom>
          <a:solidFill>
            <a:srgbClr val="79B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ZoneTexte 82"/>
          <p:cNvSpPr txBox="1"/>
          <p:nvPr/>
        </p:nvSpPr>
        <p:spPr>
          <a:xfrm>
            <a:off x="670321" y="10235406"/>
            <a:ext cx="9594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Autonome</a:t>
            </a:r>
          </a:p>
        </p:txBody>
      </p:sp>
      <p:sp>
        <p:nvSpPr>
          <p:cNvPr id="84" name="ZoneTexte 83"/>
          <p:cNvSpPr txBox="1"/>
          <p:nvPr/>
        </p:nvSpPr>
        <p:spPr>
          <a:xfrm>
            <a:off x="2548332" y="10262642"/>
            <a:ext cx="7489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Efficace</a:t>
            </a:r>
          </a:p>
        </p:txBody>
      </p:sp>
      <p:sp>
        <p:nvSpPr>
          <p:cNvPr id="85" name="ZoneTexte 84"/>
          <p:cNvSpPr txBox="1"/>
          <p:nvPr/>
        </p:nvSpPr>
        <p:spPr>
          <a:xfrm>
            <a:off x="4014730" y="10262642"/>
            <a:ext cx="6731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Créatif</a:t>
            </a:r>
          </a:p>
        </p:txBody>
      </p:sp>
      <p:sp>
        <p:nvSpPr>
          <p:cNvPr id="86" name="ZoneTexte 85"/>
          <p:cNvSpPr txBox="1"/>
          <p:nvPr/>
        </p:nvSpPr>
        <p:spPr>
          <a:xfrm>
            <a:off x="5699321" y="10264200"/>
            <a:ext cx="8273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Ponctuel</a:t>
            </a:r>
          </a:p>
        </p:txBody>
      </p:sp>
      <p:pic>
        <p:nvPicPr>
          <p:cNvPr id="59" name="Image 58" descr="Capture d’écran 2015-04-09 à 18.04.1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8400" y="6213136"/>
            <a:ext cx="754652" cy="749337"/>
          </a:xfrm>
          <a:prstGeom prst="rect">
            <a:avLst/>
          </a:prstGeom>
        </p:spPr>
      </p:pic>
      <p:pic>
        <p:nvPicPr>
          <p:cNvPr id="2" name="Image 1" descr="Capture d’écran 2015-04-09 à 23.36.2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5924" y="8540815"/>
            <a:ext cx="754652" cy="73882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57814" y="9279635"/>
            <a:ext cx="802163" cy="50845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/>
          <p:cNvSpPr/>
          <p:nvPr/>
        </p:nvSpPr>
        <p:spPr>
          <a:xfrm>
            <a:off x="815959" y="9495279"/>
            <a:ext cx="671161" cy="656465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/>
          <p:cNvSpPr/>
          <p:nvPr/>
        </p:nvSpPr>
        <p:spPr>
          <a:xfrm>
            <a:off x="2553237" y="9495279"/>
            <a:ext cx="671161" cy="656465"/>
          </a:xfrm>
          <a:prstGeom prst="ellipse">
            <a:avLst/>
          </a:prstGeom>
          <a:solidFill>
            <a:srgbClr val="79B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Rectangle 63"/>
          <p:cNvSpPr/>
          <p:nvPr/>
        </p:nvSpPr>
        <p:spPr>
          <a:xfrm>
            <a:off x="2495092" y="9241049"/>
            <a:ext cx="802163" cy="50845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2553237" y="9495279"/>
            <a:ext cx="671161" cy="656465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/>
          <p:cNvSpPr/>
          <p:nvPr/>
        </p:nvSpPr>
        <p:spPr>
          <a:xfrm>
            <a:off x="4016430" y="9495279"/>
            <a:ext cx="671161" cy="656465"/>
          </a:xfrm>
          <a:prstGeom prst="ellipse">
            <a:avLst/>
          </a:prstGeom>
          <a:solidFill>
            <a:srgbClr val="79B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Rectangle 66"/>
          <p:cNvSpPr/>
          <p:nvPr/>
        </p:nvSpPr>
        <p:spPr>
          <a:xfrm>
            <a:off x="3958285" y="9436958"/>
            <a:ext cx="802163" cy="3918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4016430" y="9495279"/>
            <a:ext cx="671161" cy="656465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/>
          <p:cNvSpPr/>
          <p:nvPr/>
        </p:nvSpPr>
        <p:spPr>
          <a:xfrm>
            <a:off x="5795109" y="9495279"/>
            <a:ext cx="671161" cy="656465"/>
          </a:xfrm>
          <a:prstGeom prst="ellipse">
            <a:avLst/>
          </a:prstGeom>
          <a:solidFill>
            <a:srgbClr val="79B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Rectangle 69"/>
          <p:cNvSpPr/>
          <p:nvPr/>
        </p:nvSpPr>
        <p:spPr>
          <a:xfrm>
            <a:off x="5736964" y="9124407"/>
            <a:ext cx="802163" cy="50845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>
            <a:off x="5795109" y="9495279"/>
            <a:ext cx="671161" cy="656465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9415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5" y="645774"/>
            <a:ext cx="6659843" cy="935748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4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7061334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515</Words>
  <Application>Microsoft Macintosh PowerPoint</Application>
  <PresentationFormat>Personnalisé</PresentationFormat>
  <Paragraphs>80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26</cp:revision>
  <dcterms:created xsi:type="dcterms:W3CDTF">2015-04-09T13:48:36Z</dcterms:created>
  <dcterms:modified xsi:type="dcterms:W3CDTF">2024-05-06T15:15:25Z</dcterms:modified>
</cp:coreProperties>
</file>