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38B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86E2-8564-EB47-88D7-C550CC842ABC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618D2-D24E-9E49-AB63-E5B968A5C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60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86E2-8564-EB47-88D7-C550CC842ABC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618D2-D24E-9E49-AB63-E5B968A5C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75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86E2-8564-EB47-88D7-C550CC842ABC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618D2-D24E-9E49-AB63-E5B968A5C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40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86E2-8564-EB47-88D7-C550CC842ABC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618D2-D24E-9E49-AB63-E5B968A5C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18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86E2-8564-EB47-88D7-C550CC842ABC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618D2-D24E-9E49-AB63-E5B968A5C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5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86E2-8564-EB47-88D7-C550CC842ABC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618D2-D24E-9E49-AB63-E5B968A5C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10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86E2-8564-EB47-88D7-C550CC842ABC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618D2-D24E-9E49-AB63-E5B968A5C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89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86E2-8564-EB47-88D7-C550CC842ABC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618D2-D24E-9E49-AB63-E5B968A5C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86E2-8564-EB47-88D7-C550CC842ABC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618D2-D24E-9E49-AB63-E5B968A5C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6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86E2-8564-EB47-88D7-C550CC842ABC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618D2-D24E-9E49-AB63-E5B968A5C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32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86E2-8564-EB47-88D7-C550CC842ABC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618D2-D24E-9E49-AB63-E5B968A5C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54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E86E2-8564-EB47-88D7-C550CC842ABC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618D2-D24E-9E49-AB63-E5B968A5C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89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799248" y="141805"/>
            <a:ext cx="1164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/>
              <a:t>mail@mail.com</a:t>
            </a:r>
            <a:endParaRPr lang="fr-FR" sz="1200" dirty="0"/>
          </a:p>
        </p:txBody>
      </p:sp>
      <p:sp>
        <p:nvSpPr>
          <p:cNvPr id="5" name="ZoneTexte 4"/>
          <p:cNvSpPr txBox="1"/>
          <p:nvPr/>
        </p:nvSpPr>
        <p:spPr>
          <a:xfrm>
            <a:off x="4537435" y="155956"/>
            <a:ext cx="11200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01.02.03.04.05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089257" y="15606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06.01.02.03.04</a:t>
            </a:r>
          </a:p>
        </p:txBody>
      </p:sp>
      <p:pic>
        <p:nvPicPr>
          <p:cNvPr id="7" name="Image 6" descr="Capture d’écran 2015-04-07 à 16.54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120" y="161927"/>
            <a:ext cx="264128" cy="24859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2565" y="166757"/>
            <a:ext cx="271191" cy="24859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2430" y="157805"/>
            <a:ext cx="196827" cy="284306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4986391" y="471316"/>
            <a:ext cx="2223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15 rue de la réussite 75012 Paris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08322" y="963688"/>
            <a:ext cx="36727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138BB1"/>
                </a:solidFill>
                <a:latin typeface="Arial Black"/>
                <a:cs typeface="Arial Black"/>
              </a:rPr>
              <a:t>JEAN MARTIN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418343" y="1546699"/>
            <a:ext cx="6791734" cy="0"/>
          </a:xfrm>
          <a:prstGeom prst="line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811053" y="1140413"/>
            <a:ext cx="2490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Titre du poste recherché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91345" y="1548464"/>
            <a:ext cx="69187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rgbClr val="7F7F7F"/>
                </a:solidFill>
                <a:cs typeface="Avenir Book"/>
              </a:rPr>
              <a:t>Décrivez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en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quelques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lignes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votre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parcours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professionnel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,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vos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compétences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clés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pour le poste et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vos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objectifs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de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carrière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.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Ceci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est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en fait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une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introduction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à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votre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lettre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de motivation.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Vous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pouvez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les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préssenter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sous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forme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de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puces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ou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en </a:t>
            </a:r>
            <a:r>
              <a:rPr lang="en-GB" sz="1100" dirty="0" err="1">
                <a:solidFill>
                  <a:srgbClr val="7F7F7F"/>
                </a:solidFill>
                <a:cs typeface="Avenir Book"/>
              </a:rPr>
              <a:t>texte</a:t>
            </a:r>
            <a:r>
              <a:rPr lang="en-GB" sz="1100" dirty="0">
                <a:solidFill>
                  <a:srgbClr val="7F7F7F"/>
                </a:solidFill>
                <a:cs typeface="Avenir Book"/>
              </a:rPr>
              <a:t> plain.</a:t>
            </a:r>
            <a:endParaRPr lang="fr-FR" sz="1100" dirty="0">
              <a:solidFill>
                <a:srgbClr val="7F7F7F"/>
              </a:solidFill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175322"/>
              </p:ext>
            </p:extLst>
          </p:nvPr>
        </p:nvGraphicFramePr>
        <p:xfrm>
          <a:off x="315565" y="2382209"/>
          <a:ext cx="3867862" cy="3764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EXPERIENCES PROFESIONNELLES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br>
                        <a:rPr lang="en-US" sz="1100" kern="1200" dirty="0">
                          <a:solidFill>
                            <a:srgbClr val="138BB1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</a:br>
                      <a:r>
                        <a:rPr lang="en-US" sz="1100" kern="1200" dirty="0">
                          <a:solidFill>
                            <a:srgbClr val="138BB1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NOM ENTREPRISE </a:t>
                      </a:r>
                      <a:r>
                        <a:rPr lang="en-US" sz="1100" kern="1200" dirty="0">
                          <a:solidFill>
                            <a:srgbClr val="F79646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2010 – 2013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Titre du poste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et les résultats que vous avez obtenu. N’hésitez pas à les quantifier.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rgbClr val="138BB1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NOM ENTREPRISE </a:t>
                      </a:r>
                      <a:r>
                        <a:rPr lang="en-US" sz="1100" kern="1200" dirty="0">
                          <a:solidFill>
                            <a:srgbClr val="F79646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2010 – 2013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Titre du poste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138BB1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NOM ENTREPRISE </a:t>
                      </a:r>
                      <a:r>
                        <a:rPr lang="en-US" sz="1100" kern="1200" dirty="0">
                          <a:solidFill>
                            <a:srgbClr val="F79646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2010 – 2013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Titre du poste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016948"/>
              </p:ext>
            </p:extLst>
          </p:nvPr>
        </p:nvGraphicFramePr>
        <p:xfrm>
          <a:off x="4370186" y="2382209"/>
          <a:ext cx="2839892" cy="3261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FORMATIONS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br>
                        <a:rPr lang="en-US" sz="1100" kern="1200" dirty="0">
                          <a:solidFill>
                            <a:srgbClr val="138BB1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</a:br>
                      <a:r>
                        <a:rPr lang="en-US" sz="1100" kern="1200" dirty="0">
                          <a:solidFill>
                            <a:srgbClr val="138BB1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NOM DE LA FORMATION </a:t>
                      </a:r>
                      <a:r>
                        <a:rPr lang="en-US" sz="1100" kern="1200" dirty="0">
                          <a:solidFill>
                            <a:srgbClr val="F79646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2010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 du diplôme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les spécialités de cette formation : diplômes, options de la formation, etc…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138BB1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NOM DE LA FORMATION </a:t>
                      </a:r>
                      <a:r>
                        <a:rPr lang="en-US" sz="1100" kern="1200" dirty="0">
                          <a:solidFill>
                            <a:srgbClr val="F79646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2010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 du diplôme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les spécialités de cette formation : diplômes, options de la formation, etc…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138BB1"/>
                          </a:solidFill>
                          <a:effectLst/>
                          <a:latin typeface="Arial Black"/>
                          <a:ea typeface="+mn-ea"/>
                          <a:cs typeface="Arial Black"/>
                        </a:rPr>
                        <a:t>NOM DE LA FORMATION </a:t>
                      </a:r>
                      <a:r>
                        <a:rPr lang="en-US" sz="1100" kern="1200" dirty="0">
                          <a:solidFill>
                            <a:srgbClr val="F79646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2010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 du diplôme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les spécialités de cette formation : diplômes, options de la formation, etc…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734606"/>
              </p:ext>
            </p:extLst>
          </p:nvPr>
        </p:nvGraphicFramePr>
        <p:xfrm>
          <a:off x="315564" y="6307289"/>
          <a:ext cx="6894511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4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COMPETENCES &amp;</a:t>
                      </a:r>
                      <a:r>
                        <a:rPr lang="fr-FR" sz="1400" baseline="0" dirty="0">
                          <a:solidFill>
                            <a:srgbClr val="7F7F7F"/>
                          </a:solidFill>
                          <a:latin typeface="Arial Black"/>
                          <a:cs typeface="Arial Black"/>
                        </a:rPr>
                        <a:t> QUALITES</a:t>
                      </a:r>
                      <a:endParaRPr lang="fr-FR" sz="1400" dirty="0">
                        <a:solidFill>
                          <a:srgbClr val="7F7F7F"/>
                        </a:solidFill>
                        <a:latin typeface="Arial Black"/>
                        <a:cs typeface="Arial Black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291345" y="6698169"/>
            <a:ext cx="15070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INFORMATIQUES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18343" y="7833684"/>
            <a:ext cx="8030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Win 7 &amp; 8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1506521" y="7833684"/>
            <a:ext cx="107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Traitement de</a:t>
            </a:r>
          </a:p>
          <a:p>
            <a:pPr algn="ctr"/>
            <a:r>
              <a:rPr lang="fr-FR" sz="1200" dirty="0"/>
              <a:t>texte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2892911" y="7837052"/>
            <a:ext cx="660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Tableur</a:t>
            </a:r>
          </a:p>
          <a:p>
            <a:pPr algn="ctr"/>
            <a:r>
              <a:rPr lang="fr-FR" sz="1200" dirty="0"/>
              <a:t>Excel</a:t>
            </a:r>
          </a:p>
        </p:txBody>
      </p:sp>
      <p:sp>
        <p:nvSpPr>
          <p:cNvPr id="109" name="ZoneTexte 108"/>
          <p:cNvSpPr txBox="1"/>
          <p:nvPr/>
        </p:nvSpPr>
        <p:spPr>
          <a:xfrm>
            <a:off x="4102258" y="7837052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Power Point</a:t>
            </a:r>
          </a:p>
        </p:txBody>
      </p:sp>
      <p:sp>
        <p:nvSpPr>
          <p:cNvPr id="123" name="ZoneTexte 122"/>
          <p:cNvSpPr txBox="1"/>
          <p:nvPr/>
        </p:nvSpPr>
        <p:spPr>
          <a:xfrm>
            <a:off x="5253706" y="7837052"/>
            <a:ext cx="948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Logiciel GRC</a:t>
            </a:r>
          </a:p>
        </p:txBody>
      </p:sp>
      <p:sp>
        <p:nvSpPr>
          <p:cNvPr id="134" name="ZoneTexte 133"/>
          <p:cNvSpPr txBox="1"/>
          <p:nvPr/>
        </p:nvSpPr>
        <p:spPr>
          <a:xfrm>
            <a:off x="6622384" y="7837052"/>
            <a:ext cx="5130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Linux</a:t>
            </a:r>
          </a:p>
        </p:txBody>
      </p:sp>
      <p:sp>
        <p:nvSpPr>
          <p:cNvPr id="148" name="Ellipse 147"/>
          <p:cNvSpPr/>
          <p:nvPr/>
        </p:nvSpPr>
        <p:spPr>
          <a:xfrm>
            <a:off x="474425" y="7103909"/>
            <a:ext cx="754370" cy="754370"/>
          </a:xfrm>
          <a:prstGeom prst="ellipse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0" name="Ellipse 269"/>
          <p:cNvSpPr/>
          <p:nvPr/>
        </p:nvSpPr>
        <p:spPr>
          <a:xfrm>
            <a:off x="1686056" y="7099070"/>
            <a:ext cx="754370" cy="754370"/>
          </a:xfrm>
          <a:prstGeom prst="ellipse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1" name="Ellipse 270"/>
          <p:cNvSpPr/>
          <p:nvPr/>
        </p:nvSpPr>
        <p:spPr>
          <a:xfrm>
            <a:off x="2847460" y="7110259"/>
            <a:ext cx="754370" cy="754370"/>
          </a:xfrm>
          <a:prstGeom prst="ellipse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2" name="Ellipse 271"/>
          <p:cNvSpPr/>
          <p:nvPr/>
        </p:nvSpPr>
        <p:spPr>
          <a:xfrm>
            <a:off x="4179510" y="7079314"/>
            <a:ext cx="754370" cy="754370"/>
          </a:xfrm>
          <a:prstGeom prst="ellipse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3" name="Ellipse 272"/>
          <p:cNvSpPr/>
          <p:nvPr/>
        </p:nvSpPr>
        <p:spPr>
          <a:xfrm>
            <a:off x="5341768" y="7082682"/>
            <a:ext cx="754370" cy="754370"/>
          </a:xfrm>
          <a:prstGeom prst="ellipse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4" name="Ellipse 273"/>
          <p:cNvSpPr/>
          <p:nvPr/>
        </p:nvSpPr>
        <p:spPr>
          <a:xfrm>
            <a:off x="6563897" y="7079314"/>
            <a:ext cx="754370" cy="754370"/>
          </a:xfrm>
          <a:prstGeom prst="ellipse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5" name="Rectangle 274"/>
          <p:cNvSpPr/>
          <p:nvPr/>
        </p:nvSpPr>
        <p:spPr>
          <a:xfrm>
            <a:off x="418343" y="7079314"/>
            <a:ext cx="892660" cy="360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6" name="Rectangle 275"/>
          <p:cNvSpPr/>
          <p:nvPr/>
        </p:nvSpPr>
        <p:spPr>
          <a:xfrm>
            <a:off x="1629706" y="7079314"/>
            <a:ext cx="892660" cy="4342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7" name="Rectangle 276"/>
          <p:cNvSpPr/>
          <p:nvPr/>
        </p:nvSpPr>
        <p:spPr>
          <a:xfrm>
            <a:off x="2799248" y="7090876"/>
            <a:ext cx="892660" cy="2867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8" name="Rectangle 277"/>
          <p:cNvSpPr/>
          <p:nvPr/>
        </p:nvSpPr>
        <p:spPr>
          <a:xfrm>
            <a:off x="4102258" y="6959779"/>
            <a:ext cx="892660" cy="3119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9" name="Rectangle 278"/>
          <p:cNvSpPr/>
          <p:nvPr/>
        </p:nvSpPr>
        <p:spPr>
          <a:xfrm>
            <a:off x="5309067" y="7017126"/>
            <a:ext cx="892660" cy="360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0" name="Rectangle 279"/>
          <p:cNvSpPr/>
          <p:nvPr/>
        </p:nvSpPr>
        <p:spPr>
          <a:xfrm>
            <a:off x="6475315" y="6959779"/>
            <a:ext cx="892660" cy="360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1" name="Ellipse 280"/>
          <p:cNvSpPr/>
          <p:nvPr/>
        </p:nvSpPr>
        <p:spPr>
          <a:xfrm>
            <a:off x="474425" y="7103634"/>
            <a:ext cx="754370" cy="754370"/>
          </a:xfrm>
          <a:prstGeom prst="ellipse">
            <a:avLst/>
          </a:prstGeom>
          <a:noFill/>
          <a:ln>
            <a:solidFill>
              <a:srgbClr val="138B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5" name="Ellipse 284"/>
          <p:cNvSpPr/>
          <p:nvPr/>
        </p:nvSpPr>
        <p:spPr>
          <a:xfrm>
            <a:off x="1686056" y="7103634"/>
            <a:ext cx="754370" cy="754370"/>
          </a:xfrm>
          <a:prstGeom prst="ellipse">
            <a:avLst/>
          </a:prstGeom>
          <a:noFill/>
          <a:ln>
            <a:solidFill>
              <a:srgbClr val="138B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Ellipse 285"/>
          <p:cNvSpPr/>
          <p:nvPr/>
        </p:nvSpPr>
        <p:spPr>
          <a:xfrm>
            <a:off x="2851329" y="7114118"/>
            <a:ext cx="754370" cy="754370"/>
          </a:xfrm>
          <a:prstGeom prst="ellipse">
            <a:avLst/>
          </a:prstGeom>
          <a:noFill/>
          <a:ln>
            <a:solidFill>
              <a:srgbClr val="138B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8" name="Ellipse 287"/>
          <p:cNvSpPr/>
          <p:nvPr/>
        </p:nvSpPr>
        <p:spPr>
          <a:xfrm>
            <a:off x="4183427" y="7079314"/>
            <a:ext cx="754370" cy="754370"/>
          </a:xfrm>
          <a:prstGeom prst="ellipse">
            <a:avLst/>
          </a:prstGeom>
          <a:noFill/>
          <a:ln>
            <a:solidFill>
              <a:srgbClr val="138B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9" name="Ellipse 288"/>
          <p:cNvSpPr/>
          <p:nvPr/>
        </p:nvSpPr>
        <p:spPr>
          <a:xfrm>
            <a:off x="5341768" y="7070820"/>
            <a:ext cx="754370" cy="754370"/>
          </a:xfrm>
          <a:prstGeom prst="ellipse">
            <a:avLst/>
          </a:prstGeom>
          <a:noFill/>
          <a:ln>
            <a:solidFill>
              <a:srgbClr val="138B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Ellipse 289"/>
          <p:cNvSpPr/>
          <p:nvPr/>
        </p:nvSpPr>
        <p:spPr>
          <a:xfrm>
            <a:off x="6563897" y="7062664"/>
            <a:ext cx="754370" cy="754370"/>
          </a:xfrm>
          <a:prstGeom prst="ellipse">
            <a:avLst/>
          </a:prstGeom>
          <a:noFill/>
          <a:ln>
            <a:solidFill>
              <a:srgbClr val="138B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1" name="ZoneTexte 290"/>
          <p:cNvSpPr txBox="1"/>
          <p:nvPr/>
        </p:nvSpPr>
        <p:spPr>
          <a:xfrm>
            <a:off x="418343" y="8476169"/>
            <a:ext cx="9447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LANGUES</a:t>
            </a:r>
          </a:p>
        </p:txBody>
      </p:sp>
      <p:sp>
        <p:nvSpPr>
          <p:cNvPr id="294" name="Rectangle 293"/>
          <p:cNvSpPr/>
          <p:nvPr/>
        </p:nvSpPr>
        <p:spPr>
          <a:xfrm>
            <a:off x="480156" y="8844745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5" name="Rectangle 294"/>
          <p:cNvSpPr/>
          <p:nvPr/>
        </p:nvSpPr>
        <p:spPr>
          <a:xfrm>
            <a:off x="2293757" y="8844745"/>
            <a:ext cx="131767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6" name="Rectangle 295"/>
          <p:cNvSpPr/>
          <p:nvPr/>
        </p:nvSpPr>
        <p:spPr>
          <a:xfrm>
            <a:off x="480156" y="9183033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7" name="Rectangle 296"/>
          <p:cNvSpPr/>
          <p:nvPr/>
        </p:nvSpPr>
        <p:spPr>
          <a:xfrm>
            <a:off x="2007517" y="9183033"/>
            <a:ext cx="160391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8" name="Rectangle 297"/>
          <p:cNvSpPr/>
          <p:nvPr/>
        </p:nvSpPr>
        <p:spPr>
          <a:xfrm>
            <a:off x="470556" y="9532279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9" name="Rectangle 298"/>
          <p:cNvSpPr/>
          <p:nvPr/>
        </p:nvSpPr>
        <p:spPr>
          <a:xfrm>
            <a:off x="2680030" y="9532279"/>
            <a:ext cx="921800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0" name="ZoneTexte 299"/>
          <p:cNvSpPr txBox="1"/>
          <p:nvPr/>
        </p:nvSpPr>
        <p:spPr>
          <a:xfrm>
            <a:off x="492441" y="8807534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Anglais</a:t>
            </a:r>
          </a:p>
        </p:txBody>
      </p:sp>
      <p:sp>
        <p:nvSpPr>
          <p:cNvPr id="301" name="ZoneTexte 300"/>
          <p:cNvSpPr txBox="1"/>
          <p:nvPr/>
        </p:nvSpPr>
        <p:spPr>
          <a:xfrm>
            <a:off x="492441" y="9142148"/>
            <a:ext cx="779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Allemand</a:t>
            </a:r>
          </a:p>
        </p:txBody>
      </p:sp>
      <p:sp>
        <p:nvSpPr>
          <p:cNvPr id="302" name="ZoneTexte 301"/>
          <p:cNvSpPr txBox="1"/>
          <p:nvPr/>
        </p:nvSpPr>
        <p:spPr>
          <a:xfrm>
            <a:off x="520988" y="9504467"/>
            <a:ext cx="576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Italien</a:t>
            </a:r>
          </a:p>
        </p:txBody>
      </p:sp>
      <p:sp>
        <p:nvSpPr>
          <p:cNvPr id="303" name="ZoneTexte 302"/>
          <p:cNvSpPr txBox="1"/>
          <p:nvPr/>
        </p:nvSpPr>
        <p:spPr>
          <a:xfrm>
            <a:off x="4329881" y="8476169"/>
            <a:ext cx="9791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QUALITES</a:t>
            </a:r>
          </a:p>
        </p:txBody>
      </p:sp>
      <p:cxnSp>
        <p:nvCxnSpPr>
          <p:cNvPr id="305" name="Connecteur droit 304"/>
          <p:cNvCxnSpPr/>
          <p:nvPr/>
        </p:nvCxnSpPr>
        <p:spPr>
          <a:xfrm>
            <a:off x="526533" y="10358697"/>
            <a:ext cx="6791734" cy="0"/>
          </a:xfrm>
          <a:prstGeom prst="line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4" name="Image 303"/>
          <p:cNvPicPr>
            <a:picLocks noChangeAspect="1"/>
          </p:cNvPicPr>
          <p:nvPr/>
        </p:nvPicPr>
        <p:blipFill rotWithShape="1">
          <a:blip r:embed="rId5"/>
          <a:srcRect l="10330" t="2924" r="10427" b="6861"/>
          <a:stretch/>
        </p:blipFill>
        <p:spPr>
          <a:xfrm>
            <a:off x="5675269" y="8411527"/>
            <a:ext cx="841738" cy="2015240"/>
          </a:xfrm>
          <a:prstGeom prst="rect">
            <a:avLst/>
          </a:prstGeom>
        </p:spPr>
      </p:pic>
      <p:sp>
        <p:nvSpPr>
          <p:cNvPr id="306" name="ZoneTexte 305"/>
          <p:cNvSpPr txBox="1"/>
          <p:nvPr/>
        </p:nvSpPr>
        <p:spPr>
          <a:xfrm>
            <a:off x="6562328" y="8435155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Créatif</a:t>
            </a:r>
          </a:p>
        </p:txBody>
      </p:sp>
      <p:sp>
        <p:nvSpPr>
          <p:cNvPr id="307" name="ZoneTexte 306"/>
          <p:cNvSpPr txBox="1"/>
          <p:nvPr/>
        </p:nvSpPr>
        <p:spPr>
          <a:xfrm>
            <a:off x="6622384" y="8918058"/>
            <a:ext cx="825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Ambitieux</a:t>
            </a:r>
          </a:p>
        </p:txBody>
      </p:sp>
      <p:sp>
        <p:nvSpPr>
          <p:cNvPr id="308" name="ZoneTexte 307"/>
          <p:cNvSpPr txBox="1"/>
          <p:nvPr/>
        </p:nvSpPr>
        <p:spPr>
          <a:xfrm>
            <a:off x="4316488" y="9208957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Enthousiaste</a:t>
            </a:r>
          </a:p>
        </p:txBody>
      </p:sp>
      <p:sp>
        <p:nvSpPr>
          <p:cNvPr id="309" name="ZoneTexte 308"/>
          <p:cNvSpPr txBox="1"/>
          <p:nvPr/>
        </p:nvSpPr>
        <p:spPr>
          <a:xfrm>
            <a:off x="4883593" y="9597468"/>
            <a:ext cx="664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Efficace</a:t>
            </a:r>
          </a:p>
        </p:txBody>
      </p:sp>
      <p:sp>
        <p:nvSpPr>
          <p:cNvPr id="310" name="ZoneTexte 309"/>
          <p:cNvSpPr txBox="1"/>
          <p:nvPr/>
        </p:nvSpPr>
        <p:spPr>
          <a:xfrm>
            <a:off x="4823025" y="10001858"/>
            <a:ext cx="735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Ponctuel</a:t>
            </a:r>
          </a:p>
        </p:txBody>
      </p:sp>
      <p:cxnSp>
        <p:nvCxnSpPr>
          <p:cNvPr id="314" name="Connecteur droit 313"/>
          <p:cNvCxnSpPr/>
          <p:nvPr/>
        </p:nvCxnSpPr>
        <p:spPr>
          <a:xfrm flipH="1">
            <a:off x="6391099" y="9084533"/>
            <a:ext cx="296947" cy="0"/>
          </a:xfrm>
          <a:prstGeom prst="line">
            <a:avLst/>
          </a:prstGeom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2" name="Connecteur droit 321"/>
          <p:cNvCxnSpPr/>
          <p:nvPr/>
        </p:nvCxnSpPr>
        <p:spPr>
          <a:xfrm flipH="1" flipV="1">
            <a:off x="6107952" y="8588715"/>
            <a:ext cx="466190" cy="2661"/>
          </a:xfrm>
          <a:prstGeom prst="line">
            <a:avLst/>
          </a:prstGeom>
          <a:ln w="1270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3" name="Connecteur droit 322"/>
          <p:cNvCxnSpPr/>
          <p:nvPr/>
        </p:nvCxnSpPr>
        <p:spPr>
          <a:xfrm flipH="1" flipV="1">
            <a:off x="5280386" y="9367253"/>
            <a:ext cx="466190" cy="2661"/>
          </a:xfrm>
          <a:prstGeom prst="line">
            <a:avLst/>
          </a:prstGeom>
          <a:ln w="1270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4" name="Connecteur droit 323"/>
          <p:cNvCxnSpPr/>
          <p:nvPr/>
        </p:nvCxnSpPr>
        <p:spPr>
          <a:xfrm flipH="1" flipV="1">
            <a:off x="5513481" y="9763388"/>
            <a:ext cx="466190" cy="2661"/>
          </a:xfrm>
          <a:prstGeom prst="line">
            <a:avLst/>
          </a:prstGeom>
          <a:ln w="1270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5" name="Connecteur droit 324"/>
          <p:cNvCxnSpPr/>
          <p:nvPr/>
        </p:nvCxnSpPr>
        <p:spPr>
          <a:xfrm flipH="1" flipV="1">
            <a:off x="5513481" y="10171252"/>
            <a:ext cx="466190" cy="2661"/>
          </a:xfrm>
          <a:prstGeom prst="line">
            <a:avLst/>
          </a:prstGeom>
          <a:ln w="1270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151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572</Words>
  <Application>Microsoft Macintosh PowerPoint</Application>
  <PresentationFormat>Personnalisé</PresentationFormat>
  <Paragraphs>85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Avenir Book</vt:lpstr>
      <vt:lpstr>Calibri</vt:lpstr>
      <vt:lpstr>Times New Roman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21</cp:revision>
  <dcterms:created xsi:type="dcterms:W3CDTF">2015-04-07T12:50:14Z</dcterms:created>
  <dcterms:modified xsi:type="dcterms:W3CDTF">2024-05-06T15:18:18Z</dcterms:modified>
</cp:coreProperties>
</file>