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879D"/>
    <a:srgbClr val="FF2000"/>
    <a:srgbClr val="E213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13B6-80D3-BF4E-8CB4-0A3E6C97B7E8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44E0-89E1-A447-89B8-EACC04725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2780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13B6-80D3-BF4E-8CB4-0A3E6C97B7E8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44E0-89E1-A447-89B8-EACC04725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22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13B6-80D3-BF4E-8CB4-0A3E6C97B7E8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44E0-89E1-A447-89B8-EACC04725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802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13B6-80D3-BF4E-8CB4-0A3E6C97B7E8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44E0-89E1-A447-89B8-EACC04725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71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13B6-80D3-BF4E-8CB4-0A3E6C97B7E8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44E0-89E1-A447-89B8-EACC04725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291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13B6-80D3-BF4E-8CB4-0A3E6C97B7E8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44E0-89E1-A447-89B8-EACC04725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29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13B6-80D3-BF4E-8CB4-0A3E6C97B7E8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44E0-89E1-A447-89B8-EACC04725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659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13B6-80D3-BF4E-8CB4-0A3E6C97B7E8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44E0-89E1-A447-89B8-EACC04725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545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13B6-80D3-BF4E-8CB4-0A3E6C97B7E8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44E0-89E1-A447-89B8-EACC04725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11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13B6-80D3-BF4E-8CB4-0A3E6C97B7E8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44E0-89E1-A447-89B8-EACC04725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80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13B6-80D3-BF4E-8CB4-0A3E6C97B7E8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44E0-89E1-A447-89B8-EACC04725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18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813B6-80D3-BF4E-8CB4-0A3E6C97B7E8}" type="datetimeFigureOut">
              <a:rPr lang="fr-FR" smtClean="0"/>
              <a:t>06/05/2024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344E0-89E1-A447-89B8-EACC04725B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76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42582" y="18857"/>
            <a:ext cx="27467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dirty="0">
                <a:latin typeface="Candara"/>
                <a:cs typeface="Candara"/>
              </a:rPr>
              <a:t>Jean Martin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52742" y="609418"/>
            <a:ext cx="2286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/>
                <a:cs typeface="Candara"/>
              </a:rPr>
              <a:t>Titre du poste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42582" y="1176770"/>
            <a:ext cx="43192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 err="1">
                <a:latin typeface="Calibri"/>
                <a:cs typeface="Calibri"/>
              </a:rPr>
              <a:t>Décrivez</a:t>
            </a:r>
            <a:r>
              <a:rPr lang="en-GB" sz="1200" dirty="0">
                <a:latin typeface="Calibri"/>
                <a:cs typeface="Calibri"/>
              </a:rPr>
              <a:t> en </a:t>
            </a:r>
            <a:r>
              <a:rPr lang="en-GB" sz="1200" dirty="0" err="1">
                <a:latin typeface="Calibri"/>
                <a:cs typeface="Calibri"/>
              </a:rPr>
              <a:t>quelques</a:t>
            </a:r>
            <a:r>
              <a:rPr lang="en-GB" sz="1200" dirty="0">
                <a:latin typeface="Calibri"/>
                <a:cs typeface="Calibri"/>
              </a:rPr>
              <a:t> </a:t>
            </a:r>
            <a:r>
              <a:rPr lang="en-GB" sz="1200" dirty="0" err="1">
                <a:latin typeface="Calibri"/>
                <a:cs typeface="Calibri"/>
              </a:rPr>
              <a:t>lignes</a:t>
            </a:r>
            <a:r>
              <a:rPr lang="en-GB" sz="1200" dirty="0">
                <a:latin typeface="Calibri"/>
                <a:cs typeface="Calibri"/>
              </a:rPr>
              <a:t> </a:t>
            </a:r>
            <a:r>
              <a:rPr lang="en-GB" sz="1200" dirty="0" err="1">
                <a:latin typeface="Calibri"/>
                <a:cs typeface="Calibri"/>
              </a:rPr>
              <a:t>votre</a:t>
            </a:r>
            <a:r>
              <a:rPr lang="en-GB" sz="1200" dirty="0">
                <a:latin typeface="Calibri"/>
                <a:cs typeface="Calibri"/>
              </a:rPr>
              <a:t> </a:t>
            </a:r>
            <a:r>
              <a:rPr lang="en-GB" sz="1200" dirty="0" err="1">
                <a:latin typeface="Calibri"/>
                <a:cs typeface="Calibri"/>
              </a:rPr>
              <a:t>parcours</a:t>
            </a:r>
            <a:r>
              <a:rPr lang="en-GB" sz="1200" dirty="0">
                <a:latin typeface="Calibri"/>
                <a:cs typeface="Calibri"/>
              </a:rPr>
              <a:t> </a:t>
            </a:r>
            <a:r>
              <a:rPr lang="en-GB" sz="1200" dirty="0" err="1">
                <a:latin typeface="Calibri"/>
                <a:cs typeface="Calibri"/>
              </a:rPr>
              <a:t>professionnel</a:t>
            </a:r>
            <a:r>
              <a:rPr lang="en-GB" sz="1200" dirty="0">
                <a:latin typeface="Calibri"/>
                <a:cs typeface="Calibri"/>
              </a:rPr>
              <a:t>, </a:t>
            </a:r>
            <a:r>
              <a:rPr lang="en-GB" sz="1200" dirty="0" err="1">
                <a:latin typeface="Calibri"/>
                <a:cs typeface="Calibri"/>
              </a:rPr>
              <a:t>vos</a:t>
            </a:r>
            <a:r>
              <a:rPr lang="en-GB" sz="1200" dirty="0">
                <a:latin typeface="Calibri"/>
                <a:cs typeface="Calibri"/>
              </a:rPr>
              <a:t> </a:t>
            </a:r>
            <a:r>
              <a:rPr lang="en-GB" sz="1200" dirty="0" err="1">
                <a:latin typeface="Calibri"/>
                <a:cs typeface="Calibri"/>
              </a:rPr>
              <a:t>compétences</a:t>
            </a:r>
            <a:r>
              <a:rPr lang="en-GB" sz="1200" dirty="0">
                <a:latin typeface="Calibri"/>
                <a:cs typeface="Calibri"/>
              </a:rPr>
              <a:t> </a:t>
            </a:r>
            <a:r>
              <a:rPr lang="en-GB" sz="1200" dirty="0" err="1">
                <a:latin typeface="Calibri"/>
                <a:cs typeface="Calibri"/>
              </a:rPr>
              <a:t>clés</a:t>
            </a:r>
            <a:r>
              <a:rPr lang="en-GB" sz="1200" dirty="0">
                <a:latin typeface="Calibri"/>
                <a:cs typeface="Calibri"/>
              </a:rPr>
              <a:t> pour le poste et </a:t>
            </a:r>
            <a:r>
              <a:rPr lang="en-GB" sz="1200" dirty="0" err="1">
                <a:latin typeface="Calibri"/>
                <a:cs typeface="Calibri"/>
              </a:rPr>
              <a:t>vos</a:t>
            </a:r>
            <a:r>
              <a:rPr lang="en-GB" sz="1200" dirty="0">
                <a:latin typeface="Calibri"/>
                <a:cs typeface="Calibri"/>
              </a:rPr>
              <a:t> </a:t>
            </a:r>
            <a:r>
              <a:rPr lang="en-GB" sz="1200" dirty="0" err="1">
                <a:latin typeface="Calibri"/>
                <a:cs typeface="Calibri"/>
              </a:rPr>
              <a:t>objectifs</a:t>
            </a:r>
            <a:r>
              <a:rPr lang="en-GB" sz="1200" dirty="0">
                <a:latin typeface="Calibri"/>
                <a:cs typeface="Calibri"/>
              </a:rPr>
              <a:t> de </a:t>
            </a:r>
            <a:r>
              <a:rPr lang="en-GB" sz="1200" dirty="0" err="1">
                <a:latin typeface="Calibri"/>
                <a:cs typeface="Calibri"/>
              </a:rPr>
              <a:t>carrière</a:t>
            </a:r>
            <a:r>
              <a:rPr lang="en-GB" sz="1200" dirty="0">
                <a:latin typeface="Calibri"/>
                <a:cs typeface="Calibri"/>
              </a:rPr>
              <a:t>. </a:t>
            </a:r>
            <a:r>
              <a:rPr lang="en-GB" sz="1200" dirty="0" err="1">
                <a:latin typeface="Calibri"/>
                <a:cs typeface="Calibri"/>
              </a:rPr>
              <a:t>Ceci</a:t>
            </a:r>
            <a:r>
              <a:rPr lang="en-GB" sz="1200" dirty="0">
                <a:latin typeface="Calibri"/>
                <a:cs typeface="Calibri"/>
              </a:rPr>
              <a:t> </a:t>
            </a:r>
            <a:r>
              <a:rPr lang="en-GB" sz="1200" dirty="0" err="1">
                <a:latin typeface="Calibri"/>
                <a:cs typeface="Calibri"/>
              </a:rPr>
              <a:t>est</a:t>
            </a:r>
            <a:r>
              <a:rPr lang="en-GB" sz="1200" dirty="0">
                <a:latin typeface="Calibri"/>
                <a:cs typeface="Calibri"/>
              </a:rPr>
              <a:t> en fait </a:t>
            </a:r>
            <a:r>
              <a:rPr lang="en-GB" sz="1200" dirty="0" err="1">
                <a:latin typeface="Calibri"/>
                <a:cs typeface="Calibri"/>
              </a:rPr>
              <a:t>une</a:t>
            </a:r>
            <a:r>
              <a:rPr lang="en-GB" sz="1200" dirty="0">
                <a:latin typeface="Calibri"/>
                <a:cs typeface="Calibri"/>
              </a:rPr>
              <a:t> introduction </a:t>
            </a:r>
            <a:r>
              <a:rPr lang="en-GB" sz="1200" dirty="0" err="1">
                <a:latin typeface="Calibri"/>
                <a:cs typeface="Calibri"/>
              </a:rPr>
              <a:t>à</a:t>
            </a:r>
            <a:r>
              <a:rPr lang="en-GB" sz="1200" dirty="0">
                <a:latin typeface="Calibri"/>
                <a:cs typeface="Calibri"/>
              </a:rPr>
              <a:t> </a:t>
            </a:r>
            <a:r>
              <a:rPr lang="en-GB" sz="1200" dirty="0" err="1">
                <a:latin typeface="Calibri"/>
                <a:cs typeface="Calibri"/>
              </a:rPr>
              <a:t>votre</a:t>
            </a:r>
            <a:r>
              <a:rPr lang="en-GB" sz="1200" dirty="0">
                <a:latin typeface="Calibri"/>
                <a:cs typeface="Calibri"/>
              </a:rPr>
              <a:t> </a:t>
            </a:r>
            <a:r>
              <a:rPr lang="en-GB" sz="1200" dirty="0" err="1">
                <a:latin typeface="Calibri"/>
                <a:cs typeface="Calibri"/>
              </a:rPr>
              <a:t>lettre</a:t>
            </a:r>
            <a:r>
              <a:rPr lang="en-GB" sz="1200" dirty="0">
                <a:latin typeface="Calibri"/>
                <a:cs typeface="Calibri"/>
              </a:rPr>
              <a:t> de motivation. </a:t>
            </a:r>
            <a:r>
              <a:rPr lang="en-GB" sz="1200" dirty="0" err="1">
                <a:latin typeface="Calibri"/>
                <a:cs typeface="Calibri"/>
              </a:rPr>
              <a:t>Vous</a:t>
            </a:r>
            <a:r>
              <a:rPr lang="en-GB" sz="1200" dirty="0">
                <a:latin typeface="Calibri"/>
                <a:cs typeface="Calibri"/>
              </a:rPr>
              <a:t> </a:t>
            </a:r>
            <a:r>
              <a:rPr lang="en-GB" sz="1200" dirty="0" err="1">
                <a:latin typeface="Calibri"/>
                <a:cs typeface="Calibri"/>
              </a:rPr>
              <a:t>pouvez</a:t>
            </a:r>
            <a:r>
              <a:rPr lang="en-GB" sz="1200" dirty="0">
                <a:latin typeface="Calibri"/>
                <a:cs typeface="Calibri"/>
              </a:rPr>
              <a:t> les </a:t>
            </a:r>
            <a:r>
              <a:rPr lang="en-GB" sz="1200" dirty="0" err="1">
                <a:latin typeface="Calibri"/>
                <a:cs typeface="Calibri"/>
              </a:rPr>
              <a:t>présenter</a:t>
            </a:r>
            <a:r>
              <a:rPr lang="en-GB" sz="1200" dirty="0">
                <a:latin typeface="Calibri"/>
                <a:cs typeface="Calibri"/>
              </a:rPr>
              <a:t> sous </a:t>
            </a:r>
            <a:r>
              <a:rPr lang="en-GB" sz="1200" dirty="0" err="1">
                <a:latin typeface="Calibri"/>
                <a:cs typeface="Calibri"/>
              </a:rPr>
              <a:t>forme</a:t>
            </a:r>
            <a:r>
              <a:rPr lang="en-GB" sz="1200" dirty="0">
                <a:latin typeface="Calibri"/>
                <a:cs typeface="Calibri"/>
              </a:rPr>
              <a:t> de </a:t>
            </a:r>
            <a:r>
              <a:rPr lang="en-GB" sz="1200" dirty="0" err="1">
                <a:latin typeface="Calibri"/>
                <a:cs typeface="Calibri"/>
              </a:rPr>
              <a:t>puces</a:t>
            </a:r>
            <a:r>
              <a:rPr lang="en-GB" sz="1200" dirty="0">
                <a:latin typeface="Calibri"/>
                <a:cs typeface="Calibri"/>
              </a:rPr>
              <a:t> </a:t>
            </a:r>
            <a:r>
              <a:rPr lang="en-GB" sz="1200" dirty="0" err="1">
                <a:latin typeface="Calibri"/>
                <a:cs typeface="Calibri"/>
              </a:rPr>
              <a:t>ou</a:t>
            </a:r>
            <a:r>
              <a:rPr lang="en-GB" sz="1200" dirty="0">
                <a:latin typeface="Calibri"/>
                <a:cs typeface="Calibri"/>
              </a:rPr>
              <a:t> en </a:t>
            </a:r>
            <a:r>
              <a:rPr lang="en-GB" sz="1200" dirty="0" err="1">
                <a:latin typeface="Calibri"/>
                <a:cs typeface="Calibri"/>
              </a:rPr>
              <a:t>texte</a:t>
            </a:r>
            <a:r>
              <a:rPr lang="en-GB" sz="1200" dirty="0">
                <a:latin typeface="Calibri"/>
                <a:cs typeface="Calibri"/>
              </a:rPr>
              <a:t> plain.</a:t>
            </a:r>
            <a:r>
              <a:rPr lang="fr-FR" sz="1200" dirty="0">
                <a:effectLst/>
                <a:latin typeface="Calibri"/>
                <a:cs typeface="Calibri"/>
              </a:rPr>
              <a:t> </a:t>
            </a:r>
            <a:endParaRPr lang="fr-FR" sz="1200" dirty="0">
              <a:latin typeface="Calibri"/>
              <a:cs typeface="Calibri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4783036" y="270653"/>
            <a:ext cx="0" cy="1668522"/>
          </a:xfrm>
          <a:prstGeom prst="line">
            <a:avLst/>
          </a:prstGeom>
          <a:ln>
            <a:solidFill>
              <a:srgbClr val="E213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568292"/>
              </p:ext>
            </p:extLst>
          </p:nvPr>
        </p:nvGraphicFramePr>
        <p:xfrm>
          <a:off x="4938659" y="297367"/>
          <a:ext cx="2478141" cy="1792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5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3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8263">
                <a:tc>
                  <a:txBody>
                    <a:bodyPr/>
                    <a:lstStyle/>
                    <a:p>
                      <a:endParaRPr lang="fr-FR" sz="14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latin typeface="Calibri"/>
                          <a:cs typeface="Calibri"/>
                        </a:rPr>
                        <a:t>01.02.03.04.05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263">
                <a:tc>
                  <a:txBody>
                    <a:bodyPr/>
                    <a:lstStyle/>
                    <a:p>
                      <a:endParaRPr lang="fr-FR" sz="14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latin typeface="Calibri"/>
                          <a:cs typeface="Calibri"/>
                        </a:rPr>
                        <a:t>06.01.02.03.04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263">
                <a:tc>
                  <a:txBody>
                    <a:bodyPr/>
                    <a:lstStyle/>
                    <a:p>
                      <a:endParaRPr lang="fr-FR" sz="14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 err="1">
                          <a:latin typeface="Calibri"/>
                          <a:cs typeface="Calibri"/>
                        </a:rPr>
                        <a:t>monemail@mail.com</a:t>
                      </a:r>
                      <a:endParaRPr lang="fr-FR" sz="1200" b="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7395">
                <a:tc>
                  <a:txBody>
                    <a:bodyPr/>
                    <a:lstStyle/>
                    <a:p>
                      <a:endParaRPr lang="fr-FR" sz="1400" dirty="0"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latin typeface="Calibri"/>
                          <a:cs typeface="Calibri"/>
                        </a:rPr>
                        <a:t>14 rue de la Réussite</a:t>
                      </a:r>
                      <a:br>
                        <a:rPr lang="fr-FR" sz="1200" b="0" dirty="0">
                          <a:latin typeface="Calibri"/>
                          <a:cs typeface="Calibri"/>
                        </a:rPr>
                      </a:br>
                      <a:r>
                        <a:rPr lang="fr-FR" sz="1200" b="0" dirty="0">
                          <a:latin typeface="Calibri"/>
                          <a:cs typeface="Calibri"/>
                        </a:rPr>
                        <a:t>75012 Paris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2" name="Image 11" descr="Capture d’écran 2015-03-20 à 10.09.4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70" t="3533" r="17889" b="77739"/>
          <a:stretch/>
        </p:blipFill>
        <p:spPr>
          <a:xfrm>
            <a:off x="4998763" y="326936"/>
            <a:ext cx="323215" cy="305900"/>
          </a:xfrm>
          <a:prstGeom prst="rect">
            <a:avLst/>
          </a:prstGeom>
        </p:spPr>
      </p:pic>
      <p:pic>
        <p:nvPicPr>
          <p:cNvPr id="14" name="Image 13" descr="Capture d’écran 2015-03-20 à 10.09.4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3" t="26959" r="11997" b="54546"/>
          <a:stretch/>
        </p:blipFill>
        <p:spPr>
          <a:xfrm>
            <a:off x="4998763" y="702833"/>
            <a:ext cx="363187" cy="306115"/>
          </a:xfrm>
          <a:prstGeom prst="rect">
            <a:avLst/>
          </a:prstGeom>
        </p:spPr>
      </p:pic>
      <p:pic>
        <p:nvPicPr>
          <p:cNvPr id="15" name="Image 14" descr="Capture d’écran 2015-03-20 à 10.09.4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19" t="75618" r="17416" b="5573"/>
          <a:stretch/>
        </p:blipFill>
        <p:spPr>
          <a:xfrm>
            <a:off x="5019083" y="1487041"/>
            <a:ext cx="326717" cy="306306"/>
          </a:xfrm>
          <a:prstGeom prst="rect">
            <a:avLst/>
          </a:prstGeom>
        </p:spPr>
      </p:pic>
      <p:pic>
        <p:nvPicPr>
          <p:cNvPr id="16" name="Image 15" descr="Capture d’écran 2015-03-20 à 10.09.4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36" t="51133" r="16599" b="30308"/>
          <a:stretch/>
        </p:blipFill>
        <p:spPr>
          <a:xfrm>
            <a:off x="5001344" y="1093997"/>
            <a:ext cx="344456" cy="313527"/>
          </a:xfrm>
          <a:prstGeom prst="rect">
            <a:avLst/>
          </a:prstGeom>
        </p:spPr>
      </p:pic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358797"/>
              </p:ext>
            </p:extLst>
          </p:nvPr>
        </p:nvGraphicFramePr>
        <p:xfrm>
          <a:off x="242582" y="2593534"/>
          <a:ext cx="4540454" cy="3383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1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="0" kern="1200" dirty="0">
                          <a:solidFill>
                            <a:srgbClr val="FF2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</a:t>
                      </a:r>
                      <a:r>
                        <a:rPr lang="en-US" sz="1200" b="0" kern="1200" dirty="0" err="1">
                          <a:solidFill>
                            <a:srgbClr val="FF2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l’entreprise</a:t>
                      </a:r>
                      <a:endParaRPr lang="en-US" sz="1200" b="0" kern="1200" dirty="0">
                        <a:solidFill>
                          <a:srgbClr val="FF2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bg1"/>
                          </a:solidFill>
                        </a:rPr>
                        <a:t>2013</a:t>
                      </a:r>
                      <a:r>
                        <a:rPr lang="fr-FR" sz="1400" baseline="0" dirty="0">
                          <a:solidFill>
                            <a:schemeClr val="bg1"/>
                          </a:solidFill>
                        </a:rPr>
                        <a:t> – Auj.</a:t>
                      </a:r>
                      <a:endParaRPr lang="fr-FR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E213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du poste</a:t>
                      </a: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et vos résultats.</a:t>
                      </a:r>
                    </a:p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="0" kern="1200" dirty="0">
                          <a:solidFill>
                            <a:srgbClr val="FF2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</a:t>
                      </a:r>
                      <a:r>
                        <a:rPr lang="en-US" sz="1200" b="0" kern="1200" dirty="0" err="1">
                          <a:solidFill>
                            <a:srgbClr val="FF2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l’entreprise</a:t>
                      </a:r>
                      <a:endParaRPr lang="en-US" sz="1200" b="0" kern="1200" dirty="0">
                        <a:solidFill>
                          <a:srgbClr val="FF2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bg1"/>
                          </a:solidFill>
                        </a:rPr>
                        <a:t>2010-2013</a:t>
                      </a:r>
                    </a:p>
                  </a:txBody>
                  <a:tcPr>
                    <a:solidFill>
                      <a:srgbClr val="E213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du poste</a:t>
                      </a: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  <a:endParaRPr lang="fr-FR" sz="12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="0" kern="1200" dirty="0">
                          <a:solidFill>
                            <a:srgbClr val="FF2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</a:t>
                      </a:r>
                      <a:r>
                        <a:rPr lang="en-US" sz="1200" b="0" kern="1200" dirty="0" err="1">
                          <a:solidFill>
                            <a:srgbClr val="FF2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l’entreprise</a:t>
                      </a:r>
                      <a:endParaRPr lang="en-US" sz="1200" b="0" kern="1200" dirty="0">
                        <a:solidFill>
                          <a:srgbClr val="FF2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bg1"/>
                          </a:solidFill>
                        </a:rPr>
                        <a:t>2006-2010</a:t>
                      </a:r>
                    </a:p>
                  </a:txBody>
                  <a:tcPr>
                    <a:solidFill>
                      <a:srgbClr val="E213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du poste</a:t>
                      </a: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Décrivez ici les fonctions que vous avez occupé pour ce poste. Décrivez également vos missions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et vos résultats.</a:t>
                      </a:r>
                      <a:endParaRPr lang="fr-FR" sz="12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19" name="Connecteur droit 18"/>
          <p:cNvCxnSpPr/>
          <p:nvPr/>
        </p:nvCxnSpPr>
        <p:spPr>
          <a:xfrm>
            <a:off x="4783036" y="2593534"/>
            <a:ext cx="0" cy="5893541"/>
          </a:xfrm>
          <a:prstGeom prst="line">
            <a:avLst/>
          </a:prstGeom>
          <a:ln>
            <a:solidFill>
              <a:srgbClr val="E2132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242582" y="2131869"/>
            <a:ext cx="36946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/>
                <a:cs typeface="Candara"/>
              </a:rPr>
              <a:t>Expérience professionnelle</a:t>
            </a: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486800"/>
              </p:ext>
            </p:extLst>
          </p:nvPr>
        </p:nvGraphicFramePr>
        <p:xfrm>
          <a:off x="238665" y="6344895"/>
          <a:ext cx="4540454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1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="0" kern="1200" dirty="0">
                          <a:solidFill>
                            <a:srgbClr val="FF2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la 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bg1"/>
                          </a:solidFill>
                        </a:rPr>
                        <a:t>2005</a:t>
                      </a:r>
                    </a:p>
                  </a:txBody>
                  <a:tcPr>
                    <a:solidFill>
                      <a:srgbClr val="E213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109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du diplôme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des options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ou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autres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infos</a:t>
                      </a:r>
                      <a:endParaRPr lang="fr-FR" sz="12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="0" kern="1200" dirty="0">
                          <a:solidFill>
                            <a:srgbClr val="FF2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la 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rgbClr val="FFFFFF"/>
                          </a:solidFill>
                        </a:rPr>
                        <a:t>2004</a:t>
                      </a:r>
                    </a:p>
                  </a:txBody>
                  <a:tcPr>
                    <a:solidFill>
                      <a:srgbClr val="E213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2109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du poste</a:t>
                      </a:r>
                    </a:p>
                    <a:p>
                      <a:pPr algn="l"/>
                      <a:r>
                        <a:rPr lang="en-US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</a:t>
                      </a:r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des options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ou</a:t>
                      </a:r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autres</a:t>
                      </a:r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infos</a:t>
                      </a:r>
                      <a:endParaRPr lang="fr-FR" sz="12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b="0" kern="1200" dirty="0">
                          <a:solidFill>
                            <a:srgbClr val="FF2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 de la 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>
                          <a:solidFill>
                            <a:schemeClr val="bg1"/>
                          </a:solidFill>
                        </a:rPr>
                        <a:t>2001</a:t>
                      </a:r>
                    </a:p>
                  </a:txBody>
                  <a:tcPr>
                    <a:solidFill>
                      <a:srgbClr val="E2132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2109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Titre</a:t>
                      </a:r>
                      <a:r>
                        <a:rPr lang="en-US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du poste</a:t>
                      </a:r>
                    </a:p>
                    <a:p>
                      <a:pPr algn="l"/>
                      <a:r>
                        <a:rPr lang="en-US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</a:t>
                      </a:r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des options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ou</a:t>
                      </a:r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autres</a:t>
                      </a:r>
                      <a:r>
                        <a:rPr lang="en-US" sz="12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infos</a:t>
                      </a:r>
                      <a:endParaRPr lang="fr-FR" sz="12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" name="ZoneTexte 29"/>
          <p:cNvSpPr txBox="1"/>
          <p:nvPr/>
        </p:nvSpPr>
        <p:spPr>
          <a:xfrm>
            <a:off x="194954" y="5883230"/>
            <a:ext cx="1657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/>
                <a:cs typeface="Candara"/>
              </a:rPr>
              <a:t>Formations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5520429" y="2131869"/>
            <a:ext cx="1251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/>
                <a:cs typeface="Candara"/>
              </a:rPr>
              <a:t>Qualités</a:t>
            </a:r>
          </a:p>
        </p:txBody>
      </p:sp>
      <p:pic>
        <p:nvPicPr>
          <p:cNvPr id="35" name="Image 34" descr="Capture d’écran 2015-03-20 à 10.34.19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690"/>
          <a:stretch/>
        </p:blipFill>
        <p:spPr>
          <a:xfrm>
            <a:off x="5647537" y="2607703"/>
            <a:ext cx="1124826" cy="854909"/>
          </a:xfrm>
          <a:prstGeom prst="rect">
            <a:avLst/>
          </a:prstGeom>
        </p:spPr>
      </p:pic>
      <p:pic>
        <p:nvPicPr>
          <p:cNvPr id="36" name="Image 35" descr="Capture d’écran 2015-03-20 à 10.34.19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755" b="7544"/>
          <a:stretch/>
        </p:blipFill>
        <p:spPr>
          <a:xfrm>
            <a:off x="5625895" y="6081323"/>
            <a:ext cx="1124826" cy="775411"/>
          </a:xfrm>
          <a:prstGeom prst="rect">
            <a:avLst/>
          </a:prstGeom>
        </p:spPr>
      </p:pic>
      <p:pic>
        <p:nvPicPr>
          <p:cNvPr id="37" name="Image 36" descr="Capture d’écran 2015-03-20 à 10.34.19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92" b="58949"/>
          <a:stretch/>
        </p:blipFill>
        <p:spPr>
          <a:xfrm>
            <a:off x="5647537" y="3831944"/>
            <a:ext cx="1124826" cy="748673"/>
          </a:xfrm>
          <a:prstGeom prst="rect">
            <a:avLst/>
          </a:prstGeom>
        </p:spPr>
      </p:pic>
      <p:pic>
        <p:nvPicPr>
          <p:cNvPr id="38" name="Image 37" descr="Capture d’écran 2015-03-20 à 10.34.19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803" b="33767"/>
          <a:stretch/>
        </p:blipFill>
        <p:spPr>
          <a:xfrm>
            <a:off x="5647537" y="4949949"/>
            <a:ext cx="1124826" cy="762042"/>
          </a:xfrm>
          <a:prstGeom prst="rect">
            <a:avLst/>
          </a:prstGeom>
        </p:spPr>
      </p:pic>
      <p:sp>
        <p:nvSpPr>
          <p:cNvPr id="39" name="ZoneTexte 38"/>
          <p:cNvSpPr txBox="1"/>
          <p:nvPr/>
        </p:nvSpPr>
        <p:spPr>
          <a:xfrm>
            <a:off x="5761535" y="3462612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404040"/>
                </a:solidFill>
              </a:rPr>
              <a:t>Créatif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5625895" y="4580617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404040"/>
                </a:solidFill>
              </a:rPr>
              <a:t>Ambitieux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5748711" y="5711991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404040"/>
                </a:solidFill>
              </a:rPr>
              <a:t>Leader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5647537" y="6856734"/>
            <a:ext cx="1010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404040"/>
                </a:solidFill>
              </a:rPr>
              <a:t>Ponctuel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252742" y="8759907"/>
            <a:ext cx="19157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/>
                <a:cs typeface="Candara"/>
              </a:rPr>
              <a:t>Compétences</a:t>
            </a:r>
          </a:p>
        </p:txBody>
      </p:sp>
      <p:sp>
        <p:nvSpPr>
          <p:cNvPr id="44" name="Oval 1"/>
          <p:cNvSpPr>
            <a:spLocks noChangeArrowheads="1"/>
          </p:cNvSpPr>
          <p:nvPr/>
        </p:nvSpPr>
        <p:spPr bwMode="auto">
          <a:xfrm>
            <a:off x="1801561" y="9670281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5" name="Oval 1"/>
          <p:cNvSpPr>
            <a:spLocks noChangeArrowheads="1"/>
          </p:cNvSpPr>
          <p:nvPr/>
        </p:nvSpPr>
        <p:spPr bwMode="auto">
          <a:xfrm>
            <a:off x="1953961" y="9670281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6" name="Oval 1"/>
          <p:cNvSpPr>
            <a:spLocks noChangeArrowheads="1"/>
          </p:cNvSpPr>
          <p:nvPr/>
        </p:nvSpPr>
        <p:spPr bwMode="auto">
          <a:xfrm>
            <a:off x="2113506" y="9670281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7" name="Oval 1"/>
          <p:cNvSpPr>
            <a:spLocks noChangeArrowheads="1"/>
          </p:cNvSpPr>
          <p:nvPr/>
        </p:nvSpPr>
        <p:spPr bwMode="auto">
          <a:xfrm>
            <a:off x="2277811" y="9670281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8" name="Oval 2"/>
          <p:cNvSpPr>
            <a:spLocks noChangeArrowheads="1"/>
          </p:cNvSpPr>
          <p:nvPr/>
        </p:nvSpPr>
        <p:spPr bwMode="auto">
          <a:xfrm>
            <a:off x="2449261" y="9670281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69" name="Tableau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106494"/>
              </p:ext>
            </p:extLst>
          </p:nvPr>
        </p:nvGraphicFramePr>
        <p:xfrm>
          <a:off x="252743" y="9570269"/>
          <a:ext cx="1395666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5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Windows 7 et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Traitement</a:t>
                      </a:r>
                      <a:r>
                        <a:rPr lang="fr-FR" sz="1100" baseline="0" dirty="0">
                          <a:solidFill>
                            <a:schemeClr val="tx1"/>
                          </a:solidFill>
                        </a:rPr>
                        <a:t> de texte</a:t>
                      </a:r>
                      <a:endParaRPr lang="fr-FR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Tableur Excel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0" name="ZoneTexte 69"/>
          <p:cNvSpPr txBox="1"/>
          <p:nvPr/>
        </p:nvSpPr>
        <p:spPr>
          <a:xfrm>
            <a:off x="252742" y="9221572"/>
            <a:ext cx="1395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Informatiques</a:t>
            </a:r>
          </a:p>
        </p:txBody>
      </p:sp>
      <p:sp>
        <p:nvSpPr>
          <p:cNvPr id="71" name="Oval 1"/>
          <p:cNvSpPr>
            <a:spLocks noChangeArrowheads="1"/>
          </p:cNvSpPr>
          <p:nvPr/>
        </p:nvSpPr>
        <p:spPr bwMode="auto">
          <a:xfrm>
            <a:off x="1801561" y="9927456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2" name="Oval 1"/>
          <p:cNvSpPr>
            <a:spLocks noChangeArrowheads="1"/>
          </p:cNvSpPr>
          <p:nvPr/>
        </p:nvSpPr>
        <p:spPr bwMode="auto">
          <a:xfrm>
            <a:off x="1953961" y="9927456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Oval 1"/>
          <p:cNvSpPr>
            <a:spLocks noChangeArrowheads="1"/>
          </p:cNvSpPr>
          <p:nvPr/>
        </p:nvSpPr>
        <p:spPr bwMode="auto">
          <a:xfrm>
            <a:off x="2113506" y="9927456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4" name="Oval 1"/>
          <p:cNvSpPr>
            <a:spLocks noChangeArrowheads="1"/>
          </p:cNvSpPr>
          <p:nvPr/>
        </p:nvSpPr>
        <p:spPr bwMode="auto">
          <a:xfrm>
            <a:off x="2277811" y="9927456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Oval 2"/>
          <p:cNvSpPr>
            <a:spLocks noChangeArrowheads="1"/>
          </p:cNvSpPr>
          <p:nvPr/>
        </p:nvSpPr>
        <p:spPr bwMode="auto">
          <a:xfrm>
            <a:off x="2449261" y="9927456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6" name="Oval 1"/>
          <p:cNvSpPr>
            <a:spLocks noChangeArrowheads="1"/>
          </p:cNvSpPr>
          <p:nvPr/>
        </p:nvSpPr>
        <p:spPr bwMode="auto">
          <a:xfrm>
            <a:off x="1801561" y="10211155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7" name="Oval 1"/>
          <p:cNvSpPr>
            <a:spLocks noChangeArrowheads="1"/>
          </p:cNvSpPr>
          <p:nvPr/>
        </p:nvSpPr>
        <p:spPr bwMode="auto">
          <a:xfrm>
            <a:off x="1953961" y="10211155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8" name="Oval 1"/>
          <p:cNvSpPr>
            <a:spLocks noChangeArrowheads="1"/>
          </p:cNvSpPr>
          <p:nvPr/>
        </p:nvSpPr>
        <p:spPr bwMode="auto">
          <a:xfrm>
            <a:off x="2113506" y="10211155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Oval 1"/>
          <p:cNvSpPr>
            <a:spLocks noChangeArrowheads="1"/>
          </p:cNvSpPr>
          <p:nvPr/>
        </p:nvSpPr>
        <p:spPr bwMode="auto">
          <a:xfrm>
            <a:off x="2277811" y="10211155"/>
            <a:ext cx="115888" cy="104775"/>
          </a:xfrm>
          <a:prstGeom prst="ellipse">
            <a:avLst/>
          </a:prstGeom>
          <a:solidFill>
            <a:srgbClr val="FF879D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0" name="Oval 2"/>
          <p:cNvSpPr>
            <a:spLocks noChangeArrowheads="1"/>
          </p:cNvSpPr>
          <p:nvPr/>
        </p:nvSpPr>
        <p:spPr bwMode="auto">
          <a:xfrm>
            <a:off x="2449261" y="10211155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" name="Oval 1"/>
          <p:cNvSpPr>
            <a:spLocks noChangeArrowheads="1"/>
          </p:cNvSpPr>
          <p:nvPr/>
        </p:nvSpPr>
        <p:spPr bwMode="auto">
          <a:xfrm>
            <a:off x="3990631" y="9670281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2" name="Oval 1"/>
          <p:cNvSpPr>
            <a:spLocks noChangeArrowheads="1"/>
          </p:cNvSpPr>
          <p:nvPr/>
        </p:nvSpPr>
        <p:spPr bwMode="auto">
          <a:xfrm>
            <a:off x="4143031" y="9670281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3" name="Oval 1"/>
          <p:cNvSpPr>
            <a:spLocks noChangeArrowheads="1"/>
          </p:cNvSpPr>
          <p:nvPr/>
        </p:nvSpPr>
        <p:spPr bwMode="auto">
          <a:xfrm>
            <a:off x="4302576" y="9670281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4" name="Oval 1"/>
          <p:cNvSpPr>
            <a:spLocks noChangeArrowheads="1"/>
          </p:cNvSpPr>
          <p:nvPr/>
        </p:nvSpPr>
        <p:spPr bwMode="auto">
          <a:xfrm>
            <a:off x="4466881" y="9670281"/>
            <a:ext cx="115888" cy="104775"/>
          </a:xfrm>
          <a:prstGeom prst="ellipse">
            <a:avLst/>
          </a:prstGeom>
          <a:solidFill>
            <a:srgbClr val="FF879D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5" name="Oval 2"/>
          <p:cNvSpPr>
            <a:spLocks noChangeArrowheads="1"/>
          </p:cNvSpPr>
          <p:nvPr/>
        </p:nvSpPr>
        <p:spPr bwMode="auto">
          <a:xfrm>
            <a:off x="4638331" y="9670281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86" name="Tableau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845511"/>
              </p:ext>
            </p:extLst>
          </p:nvPr>
        </p:nvGraphicFramePr>
        <p:xfrm>
          <a:off x="3015994" y="9570269"/>
          <a:ext cx="818691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8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Anglais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Allemand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Français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7" name="ZoneTexte 86"/>
          <p:cNvSpPr txBox="1"/>
          <p:nvPr/>
        </p:nvSpPr>
        <p:spPr>
          <a:xfrm>
            <a:off x="3015994" y="9221572"/>
            <a:ext cx="898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Langues</a:t>
            </a:r>
          </a:p>
        </p:txBody>
      </p:sp>
      <p:sp>
        <p:nvSpPr>
          <p:cNvPr id="88" name="Oval 1"/>
          <p:cNvSpPr>
            <a:spLocks noChangeArrowheads="1"/>
          </p:cNvSpPr>
          <p:nvPr/>
        </p:nvSpPr>
        <p:spPr bwMode="auto">
          <a:xfrm>
            <a:off x="3990631" y="9927456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9" name="Oval 1"/>
          <p:cNvSpPr>
            <a:spLocks noChangeArrowheads="1"/>
          </p:cNvSpPr>
          <p:nvPr/>
        </p:nvSpPr>
        <p:spPr bwMode="auto">
          <a:xfrm>
            <a:off x="4143031" y="9927456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0" name="Oval 1"/>
          <p:cNvSpPr>
            <a:spLocks noChangeArrowheads="1"/>
          </p:cNvSpPr>
          <p:nvPr/>
        </p:nvSpPr>
        <p:spPr bwMode="auto">
          <a:xfrm>
            <a:off x="4302576" y="9927456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1" name="Oval 1"/>
          <p:cNvSpPr>
            <a:spLocks noChangeArrowheads="1"/>
          </p:cNvSpPr>
          <p:nvPr/>
        </p:nvSpPr>
        <p:spPr bwMode="auto">
          <a:xfrm>
            <a:off x="4466881" y="9927456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2" name="Oval 2"/>
          <p:cNvSpPr>
            <a:spLocks noChangeArrowheads="1"/>
          </p:cNvSpPr>
          <p:nvPr/>
        </p:nvSpPr>
        <p:spPr bwMode="auto">
          <a:xfrm>
            <a:off x="4638331" y="9927456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3" name="Oval 1"/>
          <p:cNvSpPr>
            <a:spLocks noChangeArrowheads="1"/>
          </p:cNvSpPr>
          <p:nvPr/>
        </p:nvSpPr>
        <p:spPr bwMode="auto">
          <a:xfrm>
            <a:off x="3990631" y="10211155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4" name="Oval 1"/>
          <p:cNvSpPr>
            <a:spLocks noChangeArrowheads="1"/>
          </p:cNvSpPr>
          <p:nvPr/>
        </p:nvSpPr>
        <p:spPr bwMode="auto">
          <a:xfrm>
            <a:off x="4143031" y="10211155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5" name="Oval 1"/>
          <p:cNvSpPr>
            <a:spLocks noChangeArrowheads="1"/>
          </p:cNvSpPr>
          <p:nvPr/>
        </p:nvSpPr>
        <p:spPr bwMode="auto">
          <a:xfrm>
            <a:off x="4302576" y="10211155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6" name="Oval 1"/>
          <p:cNvSpPr>
            <a:spLocks noChangeArrowheads="1"/>
          </p:cNvSpPr>
          <p:nvPr/>
        </p:nvSpPr>
        <p:spPr bwMode="auto">
          <a:xfrm>
            <a:off x="4466881" y="10211155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7" name="Oval 2"/>
          <p:cNvSpPr>
            <a:spLocks noChangeArrowheads="1"/>
          </p:cNvSpPr>
          <p:nvPr/>
        </p:nvSpPr>
        <p:spPr bwMode="auto">
          <a:xfrm>
            <a:off x="4638331" y="10211155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8" name="Oval 1"/>
          <p:cNvSpPr>
            <a:spLocks noChangeArrowheads="1"/>
          </p:cNvSpPr>
          <p:nvPr/>
        </p:nvSpPr>
        <p:spPr bwMode="auto">
          <a:xfrm>
            <a:off x="6305691" y="9670281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9" name="Oval 1"/>
          <p:cNvSpPr>
            <a:spLocks noChangeArrowheads="1"/>
          </p:cNvSpPr>
          <p:nvPr/>
        </p:nvSpPr>
        <p:spPr bwMode="auto">
          <a:xfrm>
            <a:off x="6458091" y="9670281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0" name="Oval 1"/>
          <p:cNvSpPr>
            <a:spLocks noChangeArrowheads="1"/>
          </p:cNvSpPr>
          <p:nvPr/>
        </p:nvSpPr>
        <p:spPr bwMode="auto">
          <a:xfrm>
            <a:off x="6617636" y="9670281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1" name="Oval 1"/>
          <p:cNvSpPr>
            <a:spLocks noChangeArrowheads="1"/>
          </p:cNvSpPr>
          <p:nvPr/>
        </p:nvSpPr>
        <p:spPr bwMode="auto">
          <a:xfrm>
            <a:off x="6781941" y="9670281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" name="Oval 2"/>
          <p:cNvSpPr>
            <a:spLocks noChangeArrowheads="1"/>
          </p:cNvSpPr>
          <p:nvPr/>
        </p:nvSpPr>
        <p:spPr bwMode="auto">
          <a:xfrm>
            <a:off x="6953391" y="9670281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aphicFrame>
        <p:nvGraphicFramePr>
          <p:cNvPr id="103" name="Tableau 1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732329"/>
              </p:ext>
            </p:extLst>
          </p:nvPr>
        </p:nvGraphicFramePr>
        <p:xfrm>
          <a:off x="5162077" y="9570269"/>
          <a:ext cx="1056998" cy="8185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6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Compétence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367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Compétence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0">
                <a:tc>
                  <a:txBody>
                    <a:bodyPr/>
                    <a:lstStyle/>
                    <a:p>
                      <a:r>
                        <a:rPr lang="fr-FR" sz="1100" dirty="0">
                          <a:solidFill>
                            <a:schemeClr val="tx1"/>
                          </a:solidFill>
                        </a:rPr>
                        <a:t>Compétence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4" name="ZoneTexte 103"/>
          <p:cNvSpPr txBox="1"/>
          <p:nvPr/>
        </p:nvSpPr>
        <p:spPr>
          <a:xfrm>
            <a:off x="5162077" y="9221572"/>
            <a:ext cx="1925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solidFill>
                  <a:schemeClr val="bg1">
                    <a:lumMod val="65000"/>
                  </a:schemeClr>
                </a:solidFill>
                <a:latin typeface="Candara"/>
                <a:cs typeface="Candara"/>
              </a:rPr>
              <a:t>Autres compétences</a:t>
            </a:r>
          </a:p>
        </p:txBody>
      </p:sp>
      <p:sp>
        <p:nvSpPr>
          <p:cNvPr id="105" name="Oval 1"/>
          <p:cNvSpPr>
            <a:spLocks noChangeArrowheads="1"/>
          </p:cNvSpPr>
          <p:nvPr/>
        </p:nvSpPr>
        <p:spPr bwMode="auto">
          <a:xfrm>
            <a:off x="6305691" y="9927456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6" name="Oval 1"/>
          <p:cNvSpPr>
            <a:spLocks noChangeArrowheads="1"/>
          </p:cNvSpPr>
          <p:nvPr/>
        </p:nvSpPr>
        <p:spPr bwMode="auto">
          <a:xfrm>
            <a:off x="6458091" y="9927456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7" name="Oval 1"/>
          <p:cNvSpPr>
            <a:spLocks noChangeArrowheads="1"/>
          </p:cNvSpPr>
          <p:nvPr/>
        </p:nvSpPr>
        <p:spPr bwMode="auto">
          <a:xfrm>
            <a:off x="6617636" y="9927456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8" name="Oval 1"/>
          <p:cNvSpPr>
            <a:spLocks noChangeArrowheads="1"/>
          </p:cNvSpPr>
          <p:nvPr/>
        </p:nvSpPr>
        <p:spPr bwMode="auto">
          <a:xfrm>
            <a:off x="6781941" y="9927456"/>
            <a:ext cx="115888" cy="104775"/>
          </a:xfrm>
          <a:prstGeom prst="ellipse">
            <a:avLst/>
          </a:prstGeom>
          <a:solidFill>
            <a:srgbClr val="FF879D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9" name="Oval 2"/>
          <p:cNvSpPr>
            <a:spLocks noChangeArrowheads="1"/>
          </p:cNvSpPr>
          <p:nvPr/>
        </p:nvSpPr>
        <p:spPr bwMode="auto">
          <a:xfrm>
            <a:off x="6953391" y="9927456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0" name="Oval 1"/>
          <p:cNvSpPr>
            <a:spLocks noChangeArrowheads="1"/>
          </p:cNvSpPr>
          <p:nvPr/>
        </p:nvSpPr>
        <p:spPr bwMode="auto">
          <a:xfrm>
            <a:off x="6305691" y="10211155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1" name="Oval 1"/>
          <p:cNvSpPr>
            <a:spLocks noChangeArrowheads="1"/>
          </p:cNvSpPr>
          <p:nvPr/>
        </p:nvSpPr>
        <p:spPr bwMode="auto">
          <a:xfrm>
            <a:off x="6458091" y="10211155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" name="Oval 1"/>
          <p:cNvSpPr>
            <a:spLocks noChangeArrowheads="1"/>
          </p:cNvSpPr>
          <p:nvPr/>
        </p:nvSpPr>
        <p:spPr bwMode="auto">
          <a:xfrm>
            <a:off x="6617636" y="10211155"/>
            <a:ext cx="115888" cy="104775"/>
          </a:xfrm>
          <a:prstGeom prst="ellipse">
            <a:avLst/>
          </a:prstGeom>
          <a:solidFill>
            <a:srgbClr val="E21328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3" name="Oval 1"/>
          <p:cNvSpPr>
            <a:spLocks noChangeArrowheads="1"/>
          </p:cNvSpPr>
          <p:nvPr/>
        </p:nvSpPr>
        <p:spPr bwMode="auto">
          <a:xfrm>
            <a:off x="6781941" y="10211155"/>
            <a:ext cx="115888" cy="104775"/>
          </a:xfrm>
          <a:prstGeom prst="ellipse">
            <a:avLst/>
          </a:prstGeom>
          <a:solidFill>
            <a:srgbClr val="FF879D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4" name="Oval 2"/>
          <p:cNvSpPr>
            <a:spLocks noChangeArrowheads="1"/>
          </p:cNvSpPr>
          <p:nvPr/>
        </p:nvSpPr>
        <p:spPr bwMode="auto">
          <a:xfrm>
            <a:off x="6953391" y="10211155"/>
            <a:ext cx="115888" cy="10477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E21328"/>
            </a:solidFill>
            <a:round/>
            <a:headEnd/>
            <a:tailEnd/>
          </a:ln>
          <a:effectLst/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37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706133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501</Words>
  <Application>Microsoft Macintosh PowerPoint</Application>
  <PresentationFormat>Personnalisé</PresentationFormat>
  <Paragraphs>89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Candara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17</cp:revision>
  <dcterms:created xsi:type="dcterms:W3CDTF">2015-03-20T06:01:18Z</dcterms:created>
  <dcterms:modified xsi:type="dcterms:W3CDTF">2024-05-06T15:30:28Z</dcterms:modified>
</cp:coreProperties>
</file>