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4B49A"/>
    <a:srgbClr val="68BDB5"/>
    <a:srgbClr val="0D7164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5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95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55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09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2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65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42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22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16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05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2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B3EE-67A8-A844-AA77-FF3B7143D9EA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C566C-9DF0-4947-A2CB-FE9A19EB8D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91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2"/>
          <a:srcRect l="7674" r="25709"/>
          <a:stretch/>
        </p:blipFill>
        <p:spPr>
          <a:xfrm>
            <a:off x="5587843" y="1112133"/>
            <a:ext cx="1771786" cy="1775210"/>
          </a:xfrm>
          <a:prstGeom prst="ellipse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3275239" cy="10688638"/>
          </a:xfrm>
          <a:prstGeom prst="rect">
            <a:avLst/>
          </a:prstGeom>
          <a:solidFill>
            <a:srgbClr val="E5E5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89385" y="311914"/>
            <a:ext cx="0" cy="9324012"/>
          </a:xfrm>
          <a:prstGeom prst="line">
            <a:avLst/>
          </a:prstGeom>
          <a:ln w="28575" cmpd="sng">
            <a:solidFill>
              <a:srgbClr val="0D7164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790958" y="958022"/>
            <a:ext cx="0" cy="2422843"/>
          </a:xfrm>
          <a:prstGeom prst="line">
            <a:avLst/>
          </a:prstGeom>
          <a:ln>
            <a:solidFill>
              <a:srgbClr val="68BDB5"/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67629" y="200516"/>
            <a:ext cx="2751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Formation &amp;</a:t>
            </a:r>
          </a:p>
          <a:p>
            <a:r>
              <a:rPr lang="fr-FR" dirty="0"/>
              <a:t>Expérience Professionnelle</a:t>
            </a:r>
          </a:p>
        </p:txBody>
      </p:sp>
      <p:sp>
        <p:nvSpPr>
          <p:cNvPr id="11" name="ZoneTexte 10"/>
          <p:cNvSpPr txBox="1"/>
          <p:nvPr/>
        </p:nvSpPr>
        <p:spPr>
          <a:xfrm rot="16200000">
            <a:off x="-3991587" y="5113854"/>
            <a:ext cx="8956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68BDB5"/>
                </a:solidFill>
              </a:rPr>
              <a:t>2002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0D7164"/>
                </a:solidFill>
              </a:rPr>
              <a:t>2003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68BDB5"/>
                </a:solidFill>
              </a:rPr>
              <a:t>2004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0D7164"/>
                </a:solidFill>
              </a:rPr>
              <a:t>2005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68BDB5"/>
                </a:solidFill>
              </a:rPr>
              <a:t>2006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0D7164"/>
                </a:solidFill>
              </a:rPr>
              <a:t>2007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68BDB5"/>
                </a:solidFill>
              </a:rPr>
              <a:t>2008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0D7164"/>
                </a:solidFill>
              </a:rPr>
              <a:t>2009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68BDB5"/>
                </a:solidFill>
              </a:rPr>
              <a:t>2010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0D7164"/>
                </a:solidFill>
              </a:rPr>
              <a:t>2011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68BDB5"/>
                </a:solidFill>
              </a:rPr>
              <a:t>2012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0D7164"/>
                </a:solidFill>
              </a:rPr>
              <a:t>2013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68BDB5"/>
                </a:solidFill>
              </a:rPr>
              <a:t>2014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935783" y="1247657"/>
            <a:ext cx="23394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D7164"/>
                </a:solidFill>
              </a:rPr>
              <a:t>NOM DE LA SOCIETE</a:t>
            </a:r>
          </a:p>
          <a:p>
            <a:r>
              <a:rPr lang="fr-FR" sz="1200" i="1" dirty="0"/>
              <a:t>Titre du poste</a:t>
            </a:r>
          </a:p>
          <a:p>
            <a:r>
              <a:rPr lang="fr-FR" sz="1200" dirty="0"/>
              <a:t>Décrivez ici les fonctions que vous avez occupé pour ce poste. Décrivez également vos missions et les résultats que vous avez obtenu. N’hésitez pas à les quantifier vos résultats et objectifs avec des chiffres.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790958" y="3533265"/>
            <a:ext cx="0" cy="1167730"/>
          </a:xfrm>
          <a:prstGeom prst="line">
            <a:avLst/>
          </a:prstGeom>
          <a:ln>
            <a:solidFill>
              <a:srgbClr val="0D7164"/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935783" y="3689222"/>
            <a:ext cx="23394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D7164"/>
                </a:solidFill>
              </a:rPr>
              <a:t>NOM DE LA SOCIETE</a:t>
            </a:r>
          </a:p>
          <a:p>
            <a:r>
              <a:rPr lang="fr-FR" sz="1200" i="1" dirty="0"/>
              <a:t>Titre du poste</a:t>
            </a:r>
          </a:p>
          <a:p>
            <a:r>
              <a:rPr lang="fr-FR" sz="1200" dirty="0"/>
              <a:t>Décrivez ici les fonctions que vous avez occupé pour ce poste. </a:t>
            </a:r>
            <a:endParaRPr lang="fr-FR" sz="1200" dirty="0">
              <a:solidFill>
                <a:srgbClr val="00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790958" y="4875674"/>
            <a:ext cx="0" cy="1396033"/>
          </a:xfrm>
          <a:prstGeom prst="line">
            <a:avLst/>
          </a:prstGeom>
          <a:ln>
            <a:solidFill>
              <a:srgbClr val="68BDB5"/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935783" y="5100419"/>
            <a:ext cx="23394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D7164"/>
                </a:solidFill>
              </a:rPr>
              <a:t>NOM DE LA SOCIETE</a:t>
            </a:r>
          </a:p>
          <a:p>
            <a:r>
              <a:rPr lang="fr-FR" sz="1200" i="1" dirty="0"/>
              <a:t>Titre du poste</a:t>
            </a:r>
          </a:p>
          <a:p>
            <a:r>
              <a:rPr lang="fr-FR" sz="1200" dirty="0"/>
              <a:t>Décrivez ici les fonctions que vous avez occupé pour ce poste. </a:t>
            </a: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35783" y="6426055"/>
            <a:ext cx="23394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D7164"/>
                </a:solidFill>
              </a:rPr>
              <a:t>NOM DE LA SOCIETE</a:t>
            </a:r>
          </a:p>
          <a:p>
            <a:r>
              <a:rPr lang="fr-FR" sz="1200" i="1" dirty="0"/>
              <a:t>Titre du poste</a:t>
            </a:r>
          </a:p>
          <a:p>
            <a:r>
              <a:rPr lang="fr-FR" sz="1200" dirty="0"/>
              <a:t>Décrivez ici les fonctions que vous avez occupé pour ce poste. </a:t>
            </a:r>
            <a:endParaRPr lang="fr-FR" sz="1200" dirty="0">
              <a:solidFill>
                <a:srgbClr val="000000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790958" y="6426055"/>
            <a:ext cx="0" cy="536320"/>
          </a:xfrm>
          <a:prstGeom prst="line">
            <a:avLst/>
          </a:prstGeom>
          <a:ln>
            <a:solidFill>
              <a:srgbClr val="0D7164"/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809674" y="7545669"/>
            <a:ext cx="0" cy="692376"/>
          </a:xfrm>
          <a:prstGeom prst="line">
            <a:avLst/>
          </a:prstGeom>
          <a:ln>
            <a:solidFill>
              <a:srgbClr val="68BDB5"/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935783" y="7545669"/>
            <a:ext cx="23394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D7164"/>
                </a:solidFill>
              </a:rPr>
              <a:t>NOM DE LA FORMATION</a:t>
            </a:r>
          </a:p>
          <a:p>
            <a:r>
              <a:rPr lang="fr-FR" sz="1200" i="1" dirty="0"/>
              <a:t>Nom du diplôme</a:t>
            </a:r>
          </a:p>
          <a:p>
            <a:r>
              <a:rPr lang="en-GB" sz="1200" dirty="0" err="1">
                <a:solidFill>
                  <a:srgbClr val="000000"/>
                </a:solidFill>
                <a:ea typeface="Cambria"/>
                <a:cs typeface="Calibri"/>
              </a:rPr>
              <a:t>Décrivez</a:t>
            </a:r>
            <a:r>
              <a:rPr lang="en-GB" sz="1200" dirty="0">
                <a:solidFill>
                  <a:srgbClr val="000000"/>
                </a:solidFill>
                <a:ea typeface="Cambria"/>
                <a:cs typeface="Calibri"/>
              </a:rPr>
              <a:t> les </a:t>
            </a:r>
            <a:r>
              <a:rPr lang="en-GB" sz="1200" dirty="0" err="1">
                <a:solidFill>
                  <a:srgbClr val="000000"/>
                </a:solidFill>
                <a:ea typeface="Cambria"/>
                <a:cs typeface="Calibri"/>
              </a:rPr>
              <a:t>spécialités</a:t>
            </a:r>
            <a:r>
              <a:rPr lang="en-GB" sz="1200" dirty="0">
                <a:solidFill>
                  <a:srgbClr val="000000"/>
                </a:solidFill>
                <a:ea typeface="Cambria"/>
                <a:cs typeface="Calibri"/>
              </a:rPr>
              <a:t> de </a:t>
            </a:r>
            <a:r>
              <a:rPr lang="en-GB" sz="1200" dirty="0" err="1">
                <a:solidFill>
                  <a:srgbClr val="000000"/>
                </a:solidFill>
                <a:ea typeface="Cambria"/>
                <a:cs typeface="Calibri"/>
              </a:rPr>
              <a:t>cette</a:t>
            </a:r>
            <a:r>
              <a:rPr lang="en-GB" sz="1200" dirty="0">
                <a:solidFill>
                  <a:srgbClr val="000000"/>
                </a:solidFill>
                <a:ea typeface="Cambria"/>
                <a:cs typeface="Calibri"/>
              </a:rPr>
              <a:t> formation </a:t>
            </a:r>
            <a:endParaRPr lang="fr-FR" sz="1200" dirty="0">
              <a:solidFill>
                <a:srgbClr val="000000"/>
              </a:solidFill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809674" y="8488994"/>
            <a:ext cx="0" cy="692376"/>
          </a:xfrm>
          <a:prstGeom prst="line">
            <a:avLst/>
          </a:prstGeom>
          <a:ln>
            <a:solidFill>
              <a:srgbClr val="0D7164"/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935783" y="8488994"/>
            <a:ext cx="23394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D7164"/>
                </a:solidFill>
              </a:rPr>
              <a:t>NOM DE LA FORMATION</a:t>
            </a:r>
          </a:p>
          <a:p>
            <a:r>
              <a:rPr lang="fr-FR" sz="1200" i="1" dirty="0"/>
              <a:t>Nom du diplôme</a:t>
            </a:r>
          </a:p>
          <a:p>
            <a:r>
              <a:rPr lang="en-GB" sz="1200" dirty="0" err="1">
                <a:solidFill>
                  <a:srgbClr val="000000"/>
                </a:solidFill>
                <a:ea typeface="Cambria"/>
                <a:cs typeface="Calibri"/>
              </a:rPr>
              <a:t>Décrivez</a:t>
            </a:r>
            <a:r>
              <a:rPr lang="en-GB" sz="1200" dirty="0">
                <a:solidFill>
                  <a:srgbClr val="000000"/>
                </a:solidFill>
                <a:ea typeface="Cambria"/>
                <a:cs typeface="Calibri"/>
              </a:rPr>
              <a:t> les </a:t>
            </a:r>
            <a:r>
              <a:rPr lang="en-GB" sz="1200" dirty="0" err="1">
                <a:solidFill>
                  <a:srgbClr val="000000"/>
                </a:solidFill>
                <a:ea typeface="Cambria"/>
                <a:cs typeface="Calibri"/>
              </a:rPr>
              <a:t>spécialités</a:t>
            </a:r>
            <a:r>
              <a:rPr lang="en-GB" sz="1200" dirty="0">
                <a:solidFill>
                  <a:srgbClr val="000000"/>
                </a:solidFill>
                <a:ea typeface="Cambria"/>
                <a:cs typeface="Calibri"/>
              </a:rPr>
              <a:t> de </a:t>
            </a:r>
            <a:r>
              <a:rPr lang="en-GB" sz="1200" dirty="0" err="1">
                <a:solidFill>
                  <a:srgbClr val="000000"/>
                </a:solidFill>
                <a:ea typeface="Cambria"/>
                <a:cs typeface="Calibri"/>
              </a:rPr>
              <a:t>cette</a:t>
            </a:r>
            <a:r>
              <a:rPr lang="en-GB" sz="1200" dirty="0">
                <a:solidFill>
                  <a:srgbClr val="000000"/>
                </a:solidFill>
                <a:ea typeface="Cambria"/>
                <a:cs typeface="Calibri"/>
              </a:rPr>
              <a:t> formation </a:t>
            </a: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3467908" y="83548"/>
            <a:ext cx="2406298" cy="2328218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3977800" y="311914"/>
            <a:ext cx="139162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Jean-Claude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MARTIN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655854" y="1247657"/>
            <a:ext cx="19319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rgbClr val="FFFFFF"/>
                </a:solidFill>
              </a:rPr>
              <a:t>Titre du poste</a:t>
            </a:r>
          </a:p>
          <a:p>
            <a:pPr algn="ctr"/>
            <a:r>
              <a:rPr lang="fr-FR" sz="2400" dirty="0">
                <a:solidFill>
                  <a:srgbClr val="FFFFFF"/>
                </a:solidFill>
              </a:rPr>
              <a:t>Recherché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467909" y="3478386"/>
            <a:ext cx="370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charset="0"/>
              </a:rPr>
              <a:t>Décrivez en quelques lignes votre parcours professionnel, vos  compétences clés pour le poste et vos objectifs de carrière. Ceci est en fait une introduction à votre lettre de motivation. Vous pouvez les présenter sous forme de puces ou en texte plain.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467909" y="3109054"/>
            <a:ext cx="2252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Objectif professionnel</a:t>
            </a:r>
          </a:p>
        </p:txBody>
      </p:sp>
      <p:sp>
        <p:nvSpPr>
          <p:cNvPr id="39" name="Ellipse 38"/>
          <p:cNvSpPr/>
          <p:nvPr/>
        </p:nvSpPr>
        <p:spPr>
          <a:xfrm>
            <a:off x="3022742" y="3122415"/>
            <a:ext cx="367909" cy="355971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099999" y="4754039"/>
            <a:ext cx="367909" cy="355971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3620309" y="4740678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Compétences</a:t>
            </a:r>
          </a:p>
        </p:txBody>
      </p:sp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201385"/>
              </p:ext>
            </p:extLst>
          </p:nvPr>
        </p:nvGraphicFramePr>
        <p:xfrm>
          <a:off x="3467910" y="5152945"/>
          <a:ext cx="3706423" cy="31815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6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INFORMATIQUE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D0D0D"/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13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D0D0D"/>
                          </a:solidFill>
                        </a:rPr>
                        <a:t>Traitement</a:t>
                      </a:r>
                      <a:r>
                        <a:rPr lang="fr-FR" sz="1200" baseline="0" dirty="0">
                          <a:solidFill>
                            <a:srgbClr val="0D0D0D"/>
                          </a:solidFill>
                        </a:rPr>
                        <a:t> de texte</a:t>
                      </a:r>
                      <a:endParaRPr lang="fr-FR" sz="12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D0D0D"/>
                          </a:solidFill>
                        </a:rPr>
                        <a:t>Tableur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D0D0D"/>
                          </a:solidFill>
                        </a:rPr>
                        <a:t>Power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D0D0D"/>
                          </a:solidFill>
                        </a:rPr>
                        <a:t>Logiciel GRC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LANGUES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D0D0D"/>
                          </a:solidFill>
                        </a:rPr>
                        <a:t>Anglais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D0D0D"/>
                          </a:solidFill>
                        </a:rPr>
                        <a:t>Français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54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D0D0D"/>
                          </a:solidFill>
                        </a:rPr>
                        <a:t>Espagnol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3" name="Ellipse 42"/>
          <p:cNvSpPr/>
          <p:nvPr/>
        </p:nvSpPr>
        <p:spPr>
          <a:xfrm>
            <a:off x="5427459" y="5546031"/>
            <a:ext cx="75516" cy="67564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587843" y="5505595"/>
            <a:ext cx="108000" cy="108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769106" y="5469595"/>
            <a:ext cx="144000" cy="144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319158" y="5572888"/>
            <a:ext cx="39516" cy="36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977631" y="5428888"/>
            <a:ext cx="180000" cy="180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223206" y="5392888"/>
            <a:ext cx="216000" cy="216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6505781" y="5356888"/>
            <a:ext cx="252000" cy="252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6823075" y="5320888"/>
            <a:ext cx="288000" cy="288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427459" y="5848262"/>
            <a:ext cx="75516" cy="67564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587843" y="5807826"/>
            <a:ext cx="108000" cy="108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769106" y="5771826"/>
            <a:ext cx="144000" cy="144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5319158" y="5875119"/>
            <a:ext cx="39516" cy="36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5977631" y="5731119"/>
            <a:ext cx="180000" cy="180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6223206" y="5695119"/>
            <a:ext cx="216000" cy="216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6505781" y="5659119"/>
            <a:ext cx="252000" cy="252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5427459" y="6151082"/>
            <a:ext cx="75516" cy="67564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587843" y="6110646"/>
            <a:ext cx="108000" cy="108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5769106" y="6074646"/>
            <a:ext cx="144000" cy="144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319158" y="6177939"/>
            <a:ext cx="39516" cy="36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977631" y="6033939"/>
            <a:ext cx="180000" cy="180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223206" y="5997939"/>
            <a:ext cx="216000" cy="216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505781" y="5961939"/>
            <a:ext cx="252000" cy="252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426710" y="6444946"/>
            <a:ext cx="75516" cy="67564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5587094" y="6404510"/>
            <a:ext cx="108000" cy="108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768357" y="6368510"/>
            <a:ext cx="144000" cy="144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318409" y="6471803"/>
            <a:ext cx="39516" cy="36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76882" y="6327803"/>
            <a:ext cx="180000" cy="180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222457" y="6291803"/>
            <a:ext cx="216000" cy="216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505032" y="6255803"/>
            <a:ext cx="252000" cy="252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822326" y="6219803"/>
            <a:ext cx="288000" cy="288000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5432682" y="6741093"/>
            <a:ext cx="75516" cy="67564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5593066" y="6700657"/>
            <a:ext cx="108000" cy="108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774329" y="6664657"/>
            <a:ext cx="144000" cy="144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5324381" y="6767950"/>
            <a:ext cx="39516" cy="36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5982854" y="6623950"/>
            <a:ext cx="180000" cy="180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6228429" y="6587950"/>
            <a:ext cx="216000" cy="216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6511004" y="6551950"/>
            <a:ext cx="252000" cy="252000"/>
          </a:xfrm>
          <a:prstGeom prst="ellipse">
            <a:avLst/>
          </a:prstGeom>
          <a:solidFill>
            <a:srgbClr val="0D71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6" name="Connecteur droit 85"/>
          <p:cNvCxnSpPr/>
          <p:nvPr/>
        </p:nvCxnSpPr>
        <p:spPr>
          <a:xfrm flipV="1">
            <a:off x="5301030" y="7594925"/>
            <a:ext cx="1791917" cy="14941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 flipV="1">
            <a:off x="5311215" y="7894652"/>
            <a:ext cx="1791917" cy="14941"/>
          </a:xfrm>
          <a:prstGeom prst="line">
            <a:avLst/>
          </a:prstGeom>
          <a:ln w="1270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flipV="1">
            <a:off x="5300089" y="8211406"/>
            <a:ext cx="1791917" cy="14941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Ellipse 89"/>
          <p:cNvSpPr/>
          <p:nvPr/>
        </p:nvSpPr>
        <p:spPr>
          <a:xfrm>
            <a:off x="6773067" y="7490335"/>
            <a:ext cx="204290" cy="213779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6624008" y="7784775"/>
            <a:ext cx="204290" cy="213779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6842893" y="8087986"/>
            <a:ext cx="204290" cy="213779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4"/>
          <p:cNvSpPr txBox="1"/>
          <p:nvPr/>
        </p:nvSpPr>
        <p:spPr>
          <a:xfrm>
            <a:off x="3655854" y="8595552"/>
            <a:ext cx="960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Qualités</a:t>
            </a:r>
          </a:p>
        </p:txBody>
      </p:sp>
      <p:sp>
        <p:nvSpPr>
          <p:cNvPr id="96" name="Ellipse 95"/>
          <p:cNvSpPr/>
          <p:nvPr/>
        </p:nvSpPr>
        <p:spPr>
          <a:xfrm>
            <a:off x="3079545" y="8610820"/>
            <a:ext cx="367909" cy="355971"/>
          </a:xfrm>
          <a:prstGeom prst="ellipse">
            <a:avLst/>
          </a:prstGeom>
          <a:solidFill>
            <a:srgbClr val="04B4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4993592" y="8773537"/>
            <a:ext cx="1828734" cy="1814073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Corde 97"/>
          <p:cNvSpPr/>
          <p:nvPr/>
        </p:nvSpPr>
        <p:spPr>
          <a:xfrm>
            <a:off x="5003454" y="8785083"/>
            <a:ext cx="1824844" cy="1802527"/>
          </a:xfrm>
          <a:prstGeom prst="chord">
            <a:avLst>
              <a:gd name="adj1" fmla="val 2700000"/>
              <a:gd name="adj2" fmla="val 12851962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Corde 98"/>
          <p:cNvSpPr/>
          <p:nvPr/>
        </p:nvSpPr>
        <p:spPr>
          <a:xfrm rot="4275308">
            <a:off x="4988089" y="8778663"/>
            <a:ext cx="1824844" cy="1802527"/>
          </a:xfrm>
          <a:prstGeom prst="chord">
            <a:avLst>
              <a:gd name="adj1" fmla="val 2700000"/>
              <a:gd name="adj2" fmla="val 12620929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Corde 99"/>
          <p:cNvSpPr/>
          <p:nvPr/>
        </p:nvSpPr>
        <p:spPr>
          <a:xfrm rot="7190974">
            <a:off x="4993625" y="8782783"/>
            <a:ext cx="1824844" cy="1802527"/>
          </a:xfrm>
          <a:prstGeom prst="chord">
            <a:avLst>
              <a:gd name="adj1" fmla="val 2700000"/>
              <a:gd name="adj2" fmla="val 13241499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 rot="20650553">
            <a:off x="5432682" y="916610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Sérieux</a:t>
            </a:r>
          </a:p>
        </p:txBody>
      </p:sp>
      <p:sp>
        <p:nvSpPr>
          <p:cNvPr id="102" name="ZoneTexte 101"/>
          <p:cNvSpPr txBox="1"/>
          <p:nvPr/>
        </p:nvSpPr>
        <p:spPr>
          <a:xfrm rot="2415378">
            <a:off x="5958137" y="9782448"/>
            <a:ext cx="735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Ponctuel</a:t>
            </a:r>
          </a:p>
        </p:txBody>
      </p:sp>
      <p:sp>
        <p:nvSpPr>
          <p:cNvPr id="103" name="ZoneTexte 102"/>
          <p:cNvSpPr txBox="1"/>
          <p:nvPr/>
        </p:nvSpPr>
        <p:spPr>
          <a:xfrm rot="20478272">
            <a:off x="5103231" y="9827286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Créatif</a:t>
            </a:r>
          </a:p>
        </p:txBody>
      </p:sp>
      <p:sp>
        <p:nvSpPr>
          <p:cNvPr id="104" name="ZoneTexte 103"/>
          <p:cNvSpPr txBox="1"/>
          <p:nvPr/>
        </p:nvSpPr>
        <p:spPr>
          <a:xfrm rot="4471991">
            <a:off x="5510886" y="10055898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Autonome</a:t>
            </a:r>
          </a:p>
        </p:txBody>
      </p:sp>
      <p:sp>
        <p:nvSpPr>
          <p:cNvPr id="105" name="Corde 104"/>
          <p:cNvSpPr/>
          <p:nvPr/>
        </p:nvSpPr>
        <p:spPr>
          <a:xfrm rot="8087112">
            <a:off x="566603" y="9578418"/>
            <a:ext cx="2213502" cy="2216361"/>
          </a:xfrm>
          <a:prstGeom prst="chord">
            <a:avLst>
              <a:gd name="adj1" fmla="val 2700000"/>
              <a:gd name="adj2" fmla="val 13545371"/>
            </a:avLst>
          </a:prstGeom>
          <a:solidFill>
            <a:srgbClr val="68BD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604546" y="9777233"/>
            <a:ext cx="2099296" cy="834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1100" dirty="0"/>
              <a:t>01 02 03 04 05</a:t>
            </a:r>
          </a:p>
          <a:p>
            <a:pPr algn="ctr">
              <a:lnSpc>
                <a:spcPct val="110000"/>
              </a:lnSpc>
            </a:pPr>
            <a:r>
              <a:rPr lang="fr-FR" sz="1100" dirty="0"/>
              <a:t>06 01 02 03 04</a:t>
            </a:r>
          </a:p>
          <a:p>
            <a:pPr algn="ctr">
              <a:lnSpc>
                <a:spcPct val="110000"/>
              </a:lnSpc>
            </a:pPr>
            <a:r>
              <a:rPr lang="fr-FR" sz="1100" dirty="0" err="1"/>
              <a:t>monmail@mail.com</a:t>
            </a:r>
            <a:br>
              <a:rPr lang="fr-FR" sz="1100" dirty="0"/>
            </a:br>
            <a:r>
              <a:rPr lang="fr-FR" sz="1100" dirty="0"/>
              <a:t>15 rue de la réussite 75012 PARIS</a:t>
            </a:r>
          </a:p>
        </p:txBody>
      </p:sp>
    </p:spTree>
    <p:extLst>
      <p:ext uri="{BB962C8B-B14F-4D97-AF65-F5344CB8AC3E}">
        <p14:creationId xmlns:p14="http://schemas.microsoft.com/office/powerpoint/2010/main" val="53863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527</Words>
  <Application>Microsoft Macintosh PowerPoint</Application>
  <PresentationFormat>Personnalisé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25</cp:revision>
  <dcterms:created xsi:type="dcterms:W3CDTF">2014-12-03T12:15:54Z</dcterms:created>
  <dcterms:modified xsi:type="dcterms:W3CDTF">2024-05-06T15:57:25Z</dcterms:modified>
</cp:coreProperties>
</file>