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BACC6"/>
    <a:srgbClr val="EC9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208" d="100"/>
          <a:sy n="208" d="100"/>
        </p:scale>
        <p:origin x="432" y="-8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62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66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53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58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98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0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10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9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06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00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05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22B6-0E10-6C4C-BFC8-9ABDB160184E}" type="datetimeFigureOut">
              <a:rPr lang="fr-FR" smtClean="0"/>
              <a:t>15/05/2024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A56C-A47F-CE4C-AD0E-A2A2C4201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97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 rot="5400000">
            <a:off x="940260" y="7267729"/>
            <a:ext cx="2480651" cy="4361174"/>
          </a:xfrm>
          <a:prstGeom prst="triangle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/>
          <p:cNvSpPr/>
          <p:nvPr/>
        </p:nvSpPr>
        <p:spPr>
          <a:xfrm rot="5400000">
            <a:off x="2273194" y="-2273192"/>
            <a:ext cx="2508438" cy="7054825"/>
          </a:xfrm>
          <a:prstGeom prst="rtTriangl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40878" b="10979"/>
          <a:stretch/>
        </p:blipFill>
        <p:spPr>
          <a:xfrm flipH="1">
            <a:off x="339290" y="0"/>
            <a:ext cx="2184968" cy="2182983"/>
          </a:xfrm>
          <a:prstGeom prst="parallelogram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24258" y="205492"/>
            <a:ext cx="2176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FFFF"/>
                </a:solidFill>
                <a:latin typeface="Arial"/>
                <a:cs typeface="Arial"/>
              </a:rPr>
              <a:t>LAETITIA MARTIN</a:t>
            </a:r>
          </a:p>
        </p:txBody>
      </p:sp>
      <p:sp>
        <p:nvSpPr>
          <p:cNvPr id="8" name="Rectangle 7"/>
          <p:cNvSpPr/>
          <p:nvPr/>
        </p:nvSpPr>
        <p:spPr>
          <a:xfrm>
            <a:off x="2524258" y="590649"/>
            <a:ext cx="3776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TITRE DU POSTE RECHERCHE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149922" y="9233242"/>
            <a:ext cx="12937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TEL: 06 05 06 04 05</a:t>
            </a:r>
          </a:p>
        </p:txBody>
      </p:sp>
      <p:pic>
        <p:nvPicPr>
          <p:cNvPr id="10" name="Image 9" descr="Capture d’écran 2013-06-05 à 17.35.11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3257176" y="9593317"/>
            <a:ext cx="295275" cy="267335"/>
          </a:xfrm>
          <a:prstGeom prst="rect">
            <a:avLst/>
          </a:prstGeom>
        </p:spPr>
      </p:pic>
      <p:pic>
        <p:nvPicPr>
          <p:cNvPr id="11" name="Image 10" descr="Capture d’écran 2013-06-05 à 17.35.3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3796800" y="9910428"/>
            <a:ext cx="271780" cy="262255"/>
          </a:xfrm>
          <a:prstGeom prst="rect">
            <a:avLst/>
          </a:prstGeom>
        </p:spPr>
      </p:pic>
      <p:pic>
        <p:nvPicPr>
          <p:cNvPr id="12" name="Image 11" descr="Capture d’écran 2013-06-05 à 17.35.22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2757264" y="9250981"/>
            <a:ext cx="270510" cy="264160"/>
          </a:xfrm>
          <a:prstGeom prst="rect">
            <a:avLst/>
          </a:prstGeom>
        </p:spPr>
      </p:pic>
      <p:pic>
        <p:nvPicPr>
          <p:cNvPr id="13" name="Image 12" descr="Capture d’écran 2013-06-05 à 17.35.00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359904" y="10261569"/>
            <a:ext cx="270510" cy="273050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525764" y="1382281"/>
            <a:ext cx="40370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200" dirty="0">
                <a:solidFill>
                  <a:srgbClr val="000000"/>
                </a:solidFill>
                <a:latin typeface="Calibri" charset="0"/>
              </a:rPr>
              <a:t>Décrivez en quelques lignes votre parcours </a:t>
            </a:r>
            <a:r>
              <a:rPr lang="fr-FR" sz="1200" dirty="0" err="1">
                <a:solidFill>
                  <a:srgbClr val="000000"/>
                </a:solidFill>
                <a:latin typeface="Calibri" charset="0"/>
              </a:rPr>
              <a:t>profesionnel</a:t>
            </a:r>
            <a:r>
              <a:rPr lang="fr-FR" sz="1200" dirty="0">
                <a:solidFill>
                  <a:srgbClr val="000000"/>
                </a:solidFill>
                <a:latin typeface="Calibri" charset="0"/>
              </a:rPr>
              <a:t>, vos  </a:t>
            </a:r>
            <a:r>
              <a:rPr lang="fr-FR" sz="1200" dirty="0" err="1">
                <a:solidFill>
                  <a:srgbClr val="000000"/>
                </a:solidFill>
                <a:latin typeface="Calibri" charset="0"/>
              </a:rPr>
              <a:t>competences</a:t>
            </a:r>
            <a:r>
              <a:rPr lang="fr-FR" sz="1200" dirty="0">
                <a:solidFill>
                  <a:srgbClr val="000000"/>
                </a:solidFill>
                <a:latin typeface="Calibri" charset="0"/>
              </a:rPr>
              <a:t> clés pour le poste et vos objectifs de carrière. Ceci est en fait une introduction à votre lettre de motivation. Vous pouvez les </a:t>
            </a:r>
            <a:r>
              <a:rPr lang="fr-FR" sz="1200" dirty="0" err="1">
                <a:solidFill>
                  <a:srgbClr val="000000"/>
                </a:solidFill>
                <a:latin typeface="Calibri" charset="0"/>
              </a:rPr>
              <a:t>presenter</a:t>
            </a:r>
            <a:r>
              <a:rPr lang="fr-FR" sz="1200" dirty="0">
                <a:solidFill>
                  <a:srgbClr val="000000"/>
                </a:solidFill>
                <a:latin typeface="Calibri" charset="0"/>
              </a:rPr>
              <a:t> sous forme de puces ou en texte plain.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33399"/>
              </p:ext>
            </p:extLst>
          </p:nvPr>
        </p:nvGraphicFramePr>
        <p:xfrm>
          <a:off x="346075" y="2902357"/>
          <a:ext cx="4200525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C9044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EC9044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EC9044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EC9044"/>
                          </a:solidFill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C9044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EC9044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EC9044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EC9044"/>
                          </a:solidFill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C9044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EC9044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EC9044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EC9044"/>
                          </a:solidFill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C9044"/>
                          </a:solidFill>
                        </a:rPr>
                        <a:t>2014</a:t>
                      </a:r>
                      <a:r>
                        <a:rPr lang="fr-FR" sz="1100" baseline="0" dirty="0">
                          <a:solidFill>
                            <a:srgbClr val="EC9044"/>
                          </a:solidFill>
                        </a:rPr>
                        <a:t> - 2010</a:t>
                      </a:r>
                      <a:endParaRPr lang="fr-FR" sz="1100" dirty="0">
                        <a:solidFill>
                          <a:srgbClr val="EC9044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Nom de la société                      </a:t>
                      </a:r>
                    </a:p>
                    <a:p>
                      <a:r>
                        <a:rPr lang="fr-FR" sz="1100" i="1" dirty="0">
                          <a:solidFill>
                            <a:srgbClr val="EC9044"/>
                          </a:solidFill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Décrivez ici les fonctions que vous avez occupé pour ce poste. Décrivez également vos missions et les résultats que vous avez obtenu. 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346075" y="250844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Expérience professionnelle	</a:t>
            </a:r>
            <a:endParaRPr lang="fr-FR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64929"/>
              </p:ext>
            </p:extLst>
          </p:nvPr>
        </p:nvGraphicFramePr>
        <p:xfrm>
          <a:off x="4639500" y="2898792"/>
          <a:ext cx="2806382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EC9044"/>
                          </a:solidFill>
                        </a:rPr>
                        <a:t>2010</a:t>
                      </a:r>
                      <a:endParaRPr lang="fr-FR" sz="1100" dirty="0">
                        <a:solidFill>
                          <a:srgbClr val="EC9044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Nom de la formation</a:t>
                      </a:r>
                    </a:p>
                    <a:p>
                      <a:r>
                        <a:rPr lang="fr-FR" sz="1100" i="1" dirty="0">
                          <a:solidFill>
                            <a:srgbClr val="EC9044"/>
                          </a:solidFill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endParaRPr lang="fr-FR" sz="10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aseline="0">
                          <a:solidFill>
                            <a:srgbClr val="EC9044"/>
                          </a:solidFill>
                        </a:rPr>
                        <a:t>2010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Nom de la formation</a:t>
                      </a:r>
                    </a:p>
                    <a:p>
                      <a:r>
                        <a:rPr lang="fr-FR" sz="1400" i="1" dirty="0">
                          <a:solidFill>
                            <a:srgbClr val="EC9044"/>
                          </a:solidFill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résultats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4700643" y="2508440"/>
            <a:ext cx="19152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Formation</a:t>
            </a:r>
            <a:endParaRPr lang="fr-FR" dirty="0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37851"/>
              </p:ext>
            </p:extLst>
          </p:nvPr>
        </p:nvGraphicFramePr>
        <p:xfrm>
          <a:off x="436697" y="7205048"/>
          <a:ext cx="3631883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86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52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PROJET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86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COMPTABILITE / GESTION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CONDUITE DE CHANGEMENT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436698" y="6813798"/>
            <a:ext cx="392447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Compétences clés					</a:t>
            </a:r>
            <a:endParaRPr lang="fr-FR" sz="1600" dirty="0"/>
          </a:p>
        </p:txBody>
      </p:sp>
      <p:sp>
        <p:nvSpPr>
          <p:cNvPr id="62" name="Triangle isocèle 61"/>
          <p:cNvSpPr/>
          <p:nvPr/>
        </p:nvSpPr>
        <p:spPr>
          <a:xfrm>
            <a:off x="2619758" y="7251170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Triangle isocèle 62"/>
          <p:cNvSpPr/>
          <p:nvPr/>
        </p:nvSpPr>
        <p:spPr>
          <a:xfrm>
            <a:off x="2808220" y="7251170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riangle isocèle 63"/>
          <p:cNvSpPr/>
          <p:nvPr/>
        </p:nvSpPr>
        <p:spPr>
          <a:xfrm>
            <a:off x="3001585" y="7251165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Triangle isocèle 64"/>
          <p:cNvSpPr/>
          <p:nvPr/>
        </p:nvSpPr>
        <p:spPr>
          <a:xfrm>
            <a:off x="3190047" y="7251165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Triangle isocèle 65"/>
          <p:cNvSpPr/>
          <p:nvPr/>
        </p:nvSpPr>
        <p:spPr>
          <a:xfrm>
            <a:off x="3378509" y="7251160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72" name="Triangle isocèle 71"/>
          <p:cNvSpPr/>
          <p:nvPr/>
        </p:nvSpPr>
        <p:spPr>
          <a:xfrm>
            <a:off x="2619758" y="7763894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Triangle isocèle 72"/>
          <p:cNvSpPr/>
          <p:nvPr/>
        </p:nvSpPr>
        <p:spPr>
          <a:xfrm>
            <a:off x="2808220" y="7763894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Triangle isocèle 73"/>
          <p:cNvSpPr/>
          <p:nvPr/>
        </p:nvSpPr>
        <p:spPr>
          <a:xfrm>
            <a:off x="3001585" y="7763889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Triangle isocèle 74"/>
          <p:cNvSpPr/>
          <p:nvPr/>
        </p:nvSpPr>
        <p:spPr>
          <a:xfrm>
            <a:off x="3190047" y="7763889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Triangle isocèle 75"/>
          <p:cNvSpPr/>
          <p:nvPr/>
        </p:nvSpPr>
        <p:spPr>
          <a:xfrm>
            <a:off x="3378509" y="7763884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77" name="Triangle isocèle 76"/>
          <p:cNvSpPr/>
          <p:nvPr/>
        </p:nvSpPr>
        <p:spPr>
          <a:xfrm>
            <a:off x="2619758" y="8011986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Triangle isocèle 77"/>
          <p:cNvSpPr/>
          <p:nvPr/>
        </p:nvSpPr>
        <p:spPr>
          <a:xfrm>
            <a:off x="2808220" y="8011986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Triangle isocèle 78"/>
          <p:cNvSpPr/>
          <p:nvPr/>
        </p:nvSpPr>
        <p:spPr>
          <a:xfrm>
            <a:off x="3001585" y="801198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Triangle isocèle 79"/>
          <p:cNvSpPr/>
          <p:nvPr/>
        </p:nvSpPr>
        <p:spPr>
          <a:xfrm>
            <a:off x="3190047" y="801198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>
            <a:off x="3378509" y="8011976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82" name="Triangle isocèle 81"/>
          <p:cNvSpPr/>
          <p:nvPr/>
        </p:nvSpPr>
        <p:spPr>
          <a:xfrm>
            <a:off x="2619758" y="7503420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Triangle isocèle 82"/>
          <p:cNvSpPr/>
          <p:nvPr/>
        </p:nvSpPr>
        <p:spPr>
          <a:xfrm>
            <a:off x="2808220" y="7503420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Triangle isocèle 83"/>
          <p:cNvSpPr/>
          <p:nvPr/>
        </p:nvSpPr>
        <p:spPr>
          <a:xfrm>
            <a:off x="3001585" y="7503415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Triangle isocèle 84"/>
          <p:cNvSpPr/>
          <p:nvPr/>
        </p:nvSpPr>
        <p:spPr>
          <a:xfrm>
            <a:off x="3190047" y="7503415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Triangle isocèle 85"/>
          <p:cNvSpPr/>
          <p:nvPr/>
        </p:nvSpPr>
        <p:spPr>
          <a:xfrm>
            <a:off x="3378509" y="7503410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87" name="Triangle isocèle 86"/>
          <p:cNvSpPr/>
          <p:nvPr/>
        </p:nvSpPr>
        <p:spPr>
          <a:xfrm>
            <a:off x="6181788" y="786710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Triangle isocèle 87"/>
          <p:cNvSpPr/>
          <p:nvPr/>
        </p:nvSpPr>
        <p:spPr>
          <a:xfrm>
            <a:off x="6370250" y="786710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Triangle isocèle 88"/>
          <p:cNvSpPr/>
          <p:nvPr/>
        </p:nvSpPr>
        <p:spPr>
          <a:xfrm>
            <a:off x="6563615" y="7867096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Triangle isocèle 89"/>
          <p:cNvSpPr/>
          <p:nvPr/>
        </p:nvSpPr>
        <p:spPr>
          <a:xfrm>
            <a:off x="6752077" y="7867096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riangle isocèle 90"/>
          <p:cNvSpPr/>
          <p:nvPr/>
        </p:nvSpPr>
        <p:spPr>
          <a:xfrm>
            <a:off x="6940539" y="7867091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92" name="Triangle isocèle 91"/>
          <p:cNvSpPr/>
          <p:nvPr/>
        </p:nvSpPr>
        <p:spPr>
          <a:xfrm>
            <a:off x="6181788" y="8379825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Triangle isocèle 92"/>
          <p:cNvSpPr/>
          <p:nvPr/>
        </p:nvSpPr>
        <p:spPr>
          <a:xfrm>
            <a:off x="6370250" y="8379825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Triangle isocèle 93"/>
          <p:cNvSpPr/>
          <p:nvPr/>
        </p:nvSpPr>
        <p:spPr>
          <a:xfrm>
            <a:off x="6563615" y="8379820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Triangle isocèle 94"/>
          <p:cNvSpPr/>
          <p:nvPr/>
        </p:nvSpPr>
        <p:spPr>
          <a:xfrm>
            <a:off x="6752077" y="8379820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Triangle isocèle 95"/>
          <p:cNvSpPr/>
          <p:nvPr/>
        </p:nvSpPr>
        <p:spPr>
          <a:xfrm>
            <a:off x="6940539" y="8379815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97" name="Triangle isocèle 96"/>
          <p:cNvSpPr/>
          <p:nvPr/>
        </p:nvSpPr>
        <p:spPr>
          <a:xfrm>
            <a:off x="6181788" y="8627917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Triangle isocèle 97"/>
          <p:cNvSpPr/>
          <p:nvPr/>
        </p:nvSpPr>
        <p:spPr>
          <a:xfrm>
            <a:off x="6370250" y="8627917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Triangle isocèle 98"/>
          <p:cNvSpPr/>
          <p:nvPr/>
        </p:nvSpPr>
        <p:spPr>
          <a:xfrm>
            <a:off x="6563615" y="8627912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Triangle isocèle 99"/>
          <p:cNvSpPr/>
          <p:nvPr/>
        </p:nvSpPr>
        <p:spPr>
          <a:xfrm>
            <a:off x="6752077" y="8627912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Triangle isocèle 100"/>
          <p:cNvSpPr/>
          <p:nvPr/>
        </p:nvSpPr>
        <p:spPr>
          <a:xfrm>
            <a:off x="6940539" y="8627907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102" name="Triangle isocèle 101"/>
          <p:cNvSpPr/>
          <p:nvPr/>
        </p:nvSpPr>
        <p:spPr>
          <a:xfrm>
            <a:off x="6181788" y="811935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Triangle isocèle 102"/>
          <p:cNvSpPr/>
          <p:nvPr/>
        </p:nvSpPr>
        <p:spPr>
          <a:xfrm>
            <a:off x="6370250" y="8119351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Triangle isocèle 103"/>
          <p:cNvSpPr/>
          <p:nvPr/>
        </p:nvSpPr>
        <p:spPr>
          <a:xfrm>
            <a:off x="6563615" y="8119346"/>
            <a:ext cx="188462" cy="152405"/>
          </a:xfrm>
          <a:prstGeom prst="triangle">
            <a:avLst/>
          </a:prstGeom>
          <a:solidFill>
            <a:srgbClr val="EC9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>
            <a:off x="6752077" y="8119346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Triangle isocèle 105"/>
          <p:cNvSpPr/>
          <p:nvPr/>
        </p:nvSpPr>
        <p:spPr>
          <a:xfrm>
            <a:off x="6940539" y="8119341"/>
            <a:ext cx="188462" cy="152405"/>
          </a:xfrm>
          <a:prstGeom prst="triangl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BACC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64457" y="9591973"/>
            <a:ext cx="378142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dirty="0"/>
              <a:t>EMAIL: LAETITIA@MONEMAIL.COM</a:t>
            </a:r>
          </a:p>
        </p:txBody>
      </p:sp>
      <p:sp>
        <p:nvSpPr>
          <p:cNvPr id="3" name="Rectangle 2"/>
          <p:cNvSpPr/>
          <p:nvPr/>
        </p:nvSpPr>
        <p:spPr>
          <a:xfrm>
            <a:off x="4216899" y="9914455"/>
            <a:ext cx="378142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dirty="0"/>
              <a:t>MOBILE: 06 01 02 30  04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711956" y="10247161"/>
            <a:ext cx="472513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/>
              <a:t>ADRESSE: 17 RUE DE LA REUSSITE 75012 PARIS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628882"/>
              </p:ext>
            </p:extLst>
          </p:nvPr>
        </p:nvGraphicFramePr>
        <p:xfrm>
          <a:off x="4319532" y="7804384"/>
          <a:ext cx="312635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32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DYNAMIQUE</a:t>
                      </a:r>
                    </a:p>
                  </a:txBody>
                  <a:tcPr anchor="ctr">
                    <a:lnT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2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CREATIF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2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32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IMPLIQUE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216899" y="7403575"/>
            <a:ext cx="1362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Personnalité</a:t>
            </a:r>
            <a:endParaRPr lang="fr-FR" dirty="0"/>
          </a:p>
        </p:txBody>
      </p:sp>
      <p:sp>
        <p:nvSpPr>
          <p:cNvPr id="31" name="Triangle isocèle 30"/>
          <p:cNvSpPr/>
          <p:nvPr/>
        </p:nvSpPr>
        <p:spPr>
          <a:xfrm rot="16200000">
            <a:off x="5899770" y="5588226"/>
            <a:ext cx="1847414" cy="147874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85" y="747055"/>
            <a:ext cx="6516284" cy="915577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3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3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3" dirty="0" err="1"/>
              <a:t>Créeruncv.com</a:t>
            </a:r>
            <a:r>
              <a:rPr lang="fr-FR" sz="2393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581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26</cp:revision>
  <dcterms:created xsi:type="dcterms:W3CDTF">2014-12-02T14:13:00Z</dcterms:created>
  <dcterms:modified xsi:type="dcterms:W3CDTF">2024-05-14T22:32:02Z</dcterms:modified>
</cp:coreProperties>
</file>