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3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4"/>
  </p:normalViewPr>
  <p:slideViewPr>
    <p:cSldViewPr snapToGrid="0" snapToObjects="1">
      <p:cViewPr varScale="1">
        <p:scale>
          <a:sx n="79" d="100"/>
          <a:sy n="79" d="100"/>
        </p:scale>
        <p:origin x="34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20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35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08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87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30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24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39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81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01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20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66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3FE0F-1CFA-9848-AE92-89AEB45C9C44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11B9-CC2C-A947-9880-BFC74B5712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72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8E7C22-2A0A-D388-3F97-1ED385EC884F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4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4B232C63-7D32-64D3-1D6A-0FC296A7A619}"/>
              </a:ext>
            </a:extLst>
          </p:cNvPr>
          <p:cNvSpPr txBox="1"/>
          <p:nvPr/>
        </p:nvSpPr>
        <p:spPr>
          <a:xfrm>
            <a:off x="305684" y="507712"/>
            <a:ext cx="5814449" cy="923330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en-GB" sz="5400" dirty="0" err="1">
                <a:solidFill>
                  <a:srgbClr val="B3E3D6"/>
                </a:solidFill>
                <a:ea typeface="Roboto" pitchFamily="2" charset="0"/>
                <a:cs typeface="Lato Black" panose="020F0A02020204030203" pitchFamily="34" charset="0"/>
              </a:rPr>
              <a:t>Alissia</a:t>
            </a:r>
            <a:r>
              <a:rPr lang="en-GB" sz="5400" dirty="0">
                <a:solidFill>
                  <a:srgbClr val="B3E3D6"/>
                </a:solidFill>
                <a:ea typeface="Roboto" pitchFamily="2" charset="0"/>
                <a:cs typeface="Lato Black" panose="020F0A02020204030203" pitchFamily="34" charset="0"/>
              </a:rPr>
              <a:t> BEZONDO</a:t>
            </a:r>
          </a:p>
        </p:txBody>
      </p:sp>
      <p:pic>
        <p:nvPicPr>
          <p:cNvPr id="4" name="Image 3" descr="Une image contenant personne, bâtiment, femme, habits&#10;&#10;&#10;&#10;Description générée automatiquement">
            <a:extLst>
              <a:ext uri="{FF2B5EF4-FFF2-40B4-BE49-F238E27FC236}">
                <a16:creationId xmlns:a16="http://schemas.microsoft.com/office/drawing/2014/main" id="{0E5EA045-9461-12E6-98C0-B87AF86637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56" r="13160"/>
          <a:stretch/>
        </p:blipFill>
        <p:spPr>
          <a:xfrm>
            <a:off x="5031040" y="581179"/>
            <a:ext cx="2357177" cy="2355809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C0A1F3F-3791-2799-ADD7-B48C0F7DD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696"/>
            <a:ext cx="7559675" cy="36677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E4EC7DE-629D-5ADA-E878-76B173A442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910" y="10254511"/>
            <a:ext cx="7559675" cy="4386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6214605-3E12-D596-1D5F-A8E4B4054592}"/>
              </a:ext>
            </a:extLst>
          </p:cNvPr>
          <p:cNvSpPr txBox="1"/>
          <p:nvPr/>
        </p:nvSpPr>
        <p:spPr>
          <a:xfrm>
            <a:off x="221509" y="1528340"/>
            <a:ext cx="7071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B3E3D6"/>
                </a:solidFill>
                <a:ea typeface="Roboto" pitchFamily="2" charset="0"/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7E1474-AFCD-9471-0902-4E50F3019038}"/>
              </a:ext>
            </a:extLst>
          </p:cNvPr>
          <p:cNvSpPr txBox="1"/>
          <p:nvPr/>
        </p:nvSpPr>
        <p:spPr>
          <a:xfrm>
            <a:off x="355095" y="1819522"/>
            <a:ext cx="215455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6F8E1B-687A-FB9A-F9C0-97317298B14B}"/>
              </a:ext>
            </a:extLst>
          </p:cNvPr>
          <p:cNvSpPr txBox="1"/>
          <p:nvPr/>
        </p:nvSpPr>
        <p:spPr>
          <a:xfrm>
            <a:off x="2688644" y="1528340"/>
            <a:ext cx="882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B3E3D6"/>
                </a:solidFill>
                <a:ea typeface="Roboto" pitchFamily="2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A38188-C629-45FB-491A-5D2C8318B6B8}"/>
              </a:ext>
            </a:extLst>
          </p:cNvPr>
          <p:cNvSpPr txBox="1"/>
          <p:nvPr/>
        </p:nvSpPr>
        <p:spPr>
          <a:xfrm>
            <a:off x="3251178" y="2388045"/>
            <a:ext cx="24102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12 rue de la </a:t>
            </a:r>
            <a:r>
              <a:rPr lang="en-PH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Réussite</a:t>
            </a:r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75012 Paris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3933ECC-3E58-20BB-162B-59486E936A0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766" y="2442161"/>
            <a:ext cx="168487" cy="1684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30D7BD-C144-1C6B-7F68-D19E15E48F8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015" y="1894261"/>
            <a:ext cx="125989" cy="12598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8BCD90-1531-6995-E4AD-8BF0B0173DC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841" y="2257274"/>
            <a:ext cx="144337" cy="1443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747A397-799E-4377-3FCC-2A6A502FD7A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765" y="2060799"/>
            <a:ext cx="155926" cy="15592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F3CD1F1-3C08-81BD-8F28-D37A0AA08405}"/>
              </a:ext>
            </a:extLst>
          </p:cNvPr>
          <p:cNvSpPr txBox="1"/>
          <p:nvPr/>
        </p:nvSpPr>
        <p:spPr>
          <a:xfrm>
            <a:off x="3251178" y="1815668"/>
            <a:ext cx="24102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0601020304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5FF2E5-031C-4E97-250B-8F6986D1643B}"/>
              </a:ext>
            </a:extLst>
          </p:cNvPr>
          <p:cNvSpPr txBox="1"/>
          <p:nvPr/>
        </p:nvSpPr>
        <p:spPr>
          <a:xfrm>
            <a:off x="3251178" y="2006460"/>
            <a:ext cx="24102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0102030405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61FB87-3512-082B-7C64-47AC69C993EB}"/>
              </a:ext>
            </a:extLst>
          </p:cNvPr>
          <p:cNvSpPr txBox="1"/>
          <p:nvPr/>
        </p:nvSpPr>
        <p:spPr>
          <a:xfrm>
            <a:off x="3251178" y="2197252"/>
            <a:ext cx="24102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mail@mail.com</a:t>
            </a:r>
          </a:p>
        </p:txBody>
      </p:sp>
      <p:sp>
        <p:nvSpPr>
          <p:cNvPr id="18" name="TextBox 60">
            <a:extLst>
              <a:ext uri="{FF2B5EF4-FFF2-40B4-BE49-F238E27FC236}">
                <a16:creationId xmlns:a16="http://schemas.microsoft.com/office/drawing/2014/main" id="{148C10B9-2025-47DD-9D64-CD1D6EA7B925}"/>
              </a:ext>
            </a:extLst>
          </p:cNvPr>
          <p:cNvSpPr txBox="1"/>
          <p:nvPr/>
        </p:nvSpPr>
        <p:spPr>
          <a:xfrm>
            <a:off x="252562" y="2892342"/>
            <a:ext cx="1170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B3E3D6"/>
                </a:solidFill>
                <a:ea typeface="Roboto" pitchFamily="2" charset="0"/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9" name="TextBox 61">
            <a:extLst>
              <a:ext uri="{FF2B5EF4-FFF2-40B4-BE49-F238E27FC236}">
                <a16:creationId xmlns:a16="http://schemas.microsoft.com/office/drawing/2014/main" id="{BE501424-3C37-3022-0E73-2999822FC168}"/>
              </a:ext>
            </a:extLst>
          </p:cNvPr>
          <p:cNvSpPr txBox="1"/>
          <p:nvPr/>
        </p:nvSpPr>
        <p:spPr>
          <a:xfrm>
            <a:off x="960408" y="3219865"/>
            <a:ext cx="2898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20" name="TextBox 62">
            <a:extLst>
              <a:ext uri="{FF2B5EF4-FFF2-40B4-BE49-F238E27FC236}">
                <a16:creationId xmlns:a16="http://schemas.microsoft.com/office/drawing/2014/main" id="{A0E5B358-991A-3041-8AE3-B35CC4308C97}"/>
              </a:ext>
            </a:extLst>
          </p:cNvPr>
          <p:cNvSpPr txBox="1"/>
          <p:nvPr/>
        </p:nvSpPr>
        <p:spPr>
          <a:xfrm>
            <a:off x="491588" y="3219865"/>
            <a:ext cx="6504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1" name="TextBox 56">
            <a:extLst>
              <a:ext uri="{FF2B5EF4-FFF2-40B4-BE49-F238E27FC236}">
                <a16:creationId xmlns:a16="http://schemas.microsoft.com/office/drawing/2014/main" id="{F49E6935-1A2A-994A-464C-8BC6B265D5C3}"/>
              </a:ext>
            </a:extLst>
          </p:cNvPr>
          <p:cNvSpPr txBox="1"/>
          <p:nvPr/>
        </p:nvSpPr>
        <p:spPr>
          <a:xfrm>
            <a:off x="221509" y="4496606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B3E3D6"/>
                </a:solidFill>
                <a:ea typeface="Roboto" pitchFamily="2" charset="0"/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22" name="TextBox 57">
            <a:extLst>
              <a:ext uri="{FF2B5EF4-FFF2-40B4-BE49-F238E27FC236}">
                <a16:creationId xmlns:a16="http://schemas.microsoft.com/office/drawing/2014/main" id="{BD68E50D-1639-0829-6972-63530A305A96}"/>
              </a:ext>
            </a:extLst>
          </p:cNvPr>
          <p:cNvSpPr txBox="1"/>
          <p:nvPr/>
        </p:nvSpPr>
        <p:spPr>
          <a:xfrm>
            <a:off x="764640" y="503722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3" name="TextBox 58">
            <a:extLst>
              <a:ext uri="{FF2B5EF4-FFF2-40B4-BE49-F238E27FC236}">
                <a16:creationId xmlns:a16="http://schemas.microsoft.com/office/drawing/2014/main" id="{9049B938-B880-BE4D-89DC-C59B51D89DF9}"/>
              </a:ext>
            </a:extLst>
          </p:cNvPr>
          <p:cNvSpPr txBox="1"/>
          <p:nvPr/>
        </p:nvSpPr>
        <p:spPr>
          <a:xfrm>
            <a:off x="403030" y="6315400"/>
            <a:ext cx="17523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algn="ctr"/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algn="ctr"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24" name="Rounded Rectangle 59">
            <a:extLst>
              <a:ext uri="{FF2B5EF4-FFF2-40B4-BE49-F238E27FC236}">
                <a16:creationId xmlns:a16="http://schemas.microsoft.com/office/drawing/2014/main" id="{7FD8EBCB-6287-1BBB-778A-8FD707CDA52A}"/>
              </a:ext>
            </a:extLst>
          </p:cNvPr>
          <p:cNvSpPr/>
          <p:nvPr/>
        </p:nvSpPr>
        <p:spPr>
          <a:xfrm>
            <a:off x="714833" y="5692909"/>
            <a:ext cx="1128750" cy="430930"/>
          </a:xfrm>
          <a:prstGeom prst="roundRect">
            <a:avLst/>
          </a:prstGeom>
          <a:solidFill>
            <a:srgbClr val="B3E3D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4A357A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25" name="TextBox 20">
            <a:extLst>
              <a:ext uri="{FF2B5EF4-FFF2-40B4-BE49-F238E27FC236}">
                <a16:creationId xmlns:a16="http://schemas.microsoft.com/office/drawing/2014/main" id="{6802F980-C337-5788-F6DE-BF64D2AF80D9}"/>
              </a:ext>
            </a:extLst>
          </p:cNvPr>
          <p:cNvSpPr txBox="1"/>
          <p:nvPr/>
        </p:nvSpPr>
        <p:spPr>
          <a:xfrm>
            <a:off x="429965" y="8510480"/>
            <a:ext cx="1233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19307C55-CA88-53A2-9B4C-1D6F6E4D5B82}"/>
              </a:ext>
            </a:extLst>
          </p:cNvPr>
          <p:cNvSpPr txBox="1"/>
          <p:nvPr/>
        </p:nvSpPr>
        <p:spPr>
          <a:xfrm>
            <a:off x="429965" y="8824864"/>
            <a:ext cx="12330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27" name="TextBox 22">
            <a:extLst>
              <a:ext uri="{FF2B5EF4-FFF2-40B4-BE49-F238E27FC236}">
                <a16:creationId xmlns:a16="http://schemas.microsoft.com/office/drawing/2014/main" id="{3522ACD8-5CB3-F336-735C-C5A69A1B5E0D}"/>
              </a:ext>
            </a:extLst>
          </p:cNvPr>
          <p:cNvSpPr txBox="1"/>
          <p:nvPr/>
        </p:nvSpPr>
        <p:spPr>
          <a:xfrm>
            <a:off x="429965" y="913924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8" name="TextBox 23">
            <a:extLst>
              <a:ext uri="{FF2B5EF4-FFF2-40B4-BE49-F238E27FC236}">
                <a16:creationId xmlns:a16="http://schemas.microsoft.com/office/drawing/2014/main" id="{3D091774-E580-4FD2-25B9-1B4B9C3F576A}"/>
              </a:ext>
            </a:extLst>
          </p:cNvPr>
          <p:cNvSpPr txBox="1"/>
          <p:nvPr/>
        </p:nvSpPr>
        <p:spPr>
          <a:xfrm>
            <a:off x="429965" y="9453632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9" name="TextBox 24">
            <a:extLst>
              <a:ext uri="{FF2B5EF4-FFF2-40B4-BE49-F238E27FC236}">
                <a16:creationId xmlns:a16="http://schemas.microsoft.com/office/drawing/2014/main" id="{99C22A21-7A76-2E8E-1CF6-94FED24897D1}"/>
              </a:ext>
            </a:extLst>
          </p:cNvPr>
          <p:cNvSpPr txBox="1"/>
          <p:nvPr/>
        </p:nvSpPr>
        <p:spPr>
          <a:xfrm>
            <a:off x="2933817" y="8207757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Langues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0" name="TextBox 25">
            <a:extLst>
              <a:ext uri="{FF2B5EF4-FFF2-40B4-BE49-F238E27FC236}">
                <a16:creationId xmlns:a16="http://schemas.microsoft.com/office/drawing/2014/main" id="{9D9E8A18-9048-6429-DB52-F548447D4E91}"/>
              </a:ext>
            </a:extLst>
          </p:cNvPr>
          <p:cNvSpPr txBox="1"/>
          <p:nvPr/>
        </p:nvSpPr>
        <p:spPr>
          <a:xfrm>
            <a:off x="2982353" y="8522141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Anglais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1" name="TextBox 26">
            <a:extLst>
              <a:ext uri="{FF2B5EF4-FFF2-40B4-BE49-F238E27FC236}">
                <a16:creationId xmlns:a16="http://schemas.microsoft.com/office/drawing/2014/main" id="{4640EEAA-10C1-A354-E4F6-7DC77CA05300}"/>
              </a:ext>
            </a:extLst>
          </p:cNvPr>
          <p:cNvSpPr txBox="1"/>
          <p:nvPr/>
        </p:nvSpPr>
        <p:spPr>
          <a:xfrm>
            <a:off x="2978901" y="8824864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Italien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2" name="TextBox 27">
            <a:extLst>
              <a:ext uri="{FF2B5EF4-FFF2-40B4-BE49-F238E27FC236}">
                <a16:creationId xmlns:a16="http://schemas.microsoft.com/office/drawing/2014/main" id="{4564EC4D-0EF9-CE12-60E8-CAECFE62D3C2}"/>
              </a:ext>
            </a:extLst>
          </p:cNvPr>
          <p:cNvSpPr txBox="1"/>
          <p:nvPr/>
        </p:nvSpPr>
        <p:spPr>
          <a:xfrm>
            <a:off x="2968655" y="9147190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Espagnol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3" name="TextBox 28">
            <a:extLst>
              <a:ext uri="{FF2B5EF4-FFF2-40B4-BE49-F238E27FC236}">
                <a16:creationId xmlns:a16="http://schemas.microsoft.com/office/drawing/2014/main" id="{25A258FB-FB39-52C6-9F2C-9D7CC4709D03}"/>
              </a:ext>
            </a:extLst>
          </p:cNvPr>
          <p:cNvSpPr txBox="1"/>
          <p:nvPr/>
        </p:nvSpPr>
        <p:spPr>
          <a:xfrm>
            <a:off x="5058659" y="8207757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Personnelles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4" name="TextBox 29">
            <a:extLst>
              <a:ext uri="{FF2B5EF4-FFF2-40B4-BE49-F238E27FC236}">
                <a16:creationId xmlns:a16="http://schemas.microsoft.com/office/drawing/2014/main" id="{BAD48727-6C07-7E9A-C104-E061CC8FB7CE}"/>
              </a:ext>
            </a:extLst>
          </p:cNvPr>
          <p:cNvSpPr txBox="1"/>
          <p:nvPr/>
        </p:nvSpPr>
        <p:spPr>
          <a:xfrm>
            <a:off x="5243617" y="8510480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Créatif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5" name="TextBox 30">
            <a:extLst>
              <a:ext uri="{FF2B5EF4-FFF2-40B4-BE49-F238E27FC236}">
                <a16:creationId xmlns:a16="http://schemas.microsoft.com/office/drawing/2014/main" id="{B43F63BF-C489-1F6D-C763-811BDF3A34EF}"/>
              </a:ext>
            </a:extLst>
          </p:cNvPr>
          <p:cNvSpPr txBox="1"/>
          <p:nvPr/>
        </p:nvSpPr>
        <p:spPr>
          <a:xfrm>
            <a:off x="5243617" y="879841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Sérieux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AA69474F-B02C-242E-6718-EFC0B42B63D5}"/>
              </a:ext>
            </a:extLst>
          </p:cNvPr>
          <p:cNvSpPr txBox="1"/>
          <p:nvPr/>
        </p:nvSpPr>
        <p:spPr>
          <a:xfrm>
            <a:off x="5243617" y="9086356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Innovant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7" name="TextBox 32">
            <a:extLst>
              <a:ext uri="{FF2B5EF4-FFF2-40B4-BE49-F238E27FC236}">
                <a16:creationId xmlns:a16="http://schemas.microsoft.com/office/drawing/2014/main" id="{079415C6-5D52-3519-FD35-3CD7210ACCE8}"/>
              </a:ext>
            </a:extLst>
          </p:cNvPr>
          <p:cNvSpPr txBox="1"/>
          <p:nvPr/>
        </p:nvSpPr>
        <p:spPr>
          <a:xfrm>
            <a:off x="5243617" y="9374293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Organisé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38" name="TextBox 55">
            <a:extLst>
              <a:ext uri="{FF2B5EF4-FFF2-40B4-BE49-F238E27FC236}">
                <a16:creationId xmlns:a16="http://schemas.microsoft.com/office/drawing/2014/main" id="{6DC4E1A4-4F8F-9750-2FA1-DECA0E6B01BE}"/>
              </a:ext>
            </a:extLst>
          </p:cNvPr>
          <p:cNvSpPr txBox="1"/>
          <p:nvPr/>
        </p:nvSpPr>
        <p:spPr>
          <a:xfrm>
            <a:off x="299171" y="8207757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Professionnelles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cxnSp>
        <p:nvCxnSpPr>
          <p:cNvPr id="39" name="Straight Connector 113">
            <a:extLst>
              <a:ext uri="{FF2B5EF4-FFF2-40B4-BE49-F238E27FC236}">
                <a16:creationId xmlns:a16="http://schemas.microsoft.com/office/drawing/2014/main" id="{A8DFAF02-DD57-B636-4797-53EC064D4D2F}"/>
              </a:ext>
            </a:extLst>
          </p:cNvPr>
          <p:cNvCxnSpPr/>
          <p:nvPr/>
        </p:nvCxnSpPr>
        <p:spPr>
          <a:xfrm>
            <a:off x="424369" y="5409395"/>
            <a:ext cx="6714113" cy="0"/>
          </a:xfrm>
          <a:prstGeom prst="line">
            <a:avLst/>
          </a:prstGeom>
          <a:noFill/>
          <a:ln w="12700">
            <a:solidFill>
              <a:srgbClr val="78CEB7"/>
            </a:solidFill>
          </a:ln>
        </p:spPr>
      </p:cxnSp>
      <p:sp>
        <p:nvSpPr>
          <p:cNvPr id="40" name="Oval 115">
            <a:extLst>
              <a:ext uri="{FF2B5EF4-FFF2-40B4-BE49-F238E27FC236}">
                <a16:creationId xmlns:a16="http://schemas.microsoft.com/office/drawing/2014/main" id="{FAE2B04C-BF0F-F1B5-F9E6-CA5E8938D92D}"/>
              </a:ext>
            </a:extLst>
          </p:cNvPr>
          <p:cNvSpPr/>
          <p:nvPr/>
        </p:nvSpPr>
        <p:spPr>
          <a:xfrm>
            <a:off x="1112601" y="5268055"/>
            <a:ext cx="261888" cy="261888"/>
          </a:xfrm>
          <a:prstGeom prst="ellipse">
            <a:avLst/>
          </a:prstGeom>
          <a:solidFill>
            <a:srgbClr val="78C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116">
            <a:extLst>
              <a:ext uri="{FF2B5EF4-FFF2-40B4-BE49-F238E27FC236}">
                <a16:creationId xmlns:a16="http://schemas.microsoft.com/office/drawing/2014/main" id="{F9E8A8BF-92E9-E9FB-0FDA-F5E24C09FD76}"/>
              </a:ext>
            </a:extLst>
          </p:cNvPr>
          <p:cNvSpPr/>
          <p:nvPr/>
        </p:nvSpPr>
        <p:spPr>
          <a:xfrm>
            <a:off x="2804521" y="5268055"/>
            <a:ext cx="261888" cy="261888"/>
          </a:xfrm>
          <a:prstGeom prst="ellipse">
            <a:avLst/>
          </a:prstGeom>
          <a:solidFill>
            <a:srgbClr val="78C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117">
            <a:extLst>
              <a:ext uri="{FF2B5EF4-FFF2-40B4-BE49-F238E27FC236}">
                <a16:creationId xmlns:a16="http://schemas.microsoft.com/office/drawing/2014/main" id="{999680F0-CF7C-4A0B-DE8D-9E38B4ED3368}"/>
              </a:ext>
            </a:extLst>
          </p:cNvPr>
          <p:cNvSpPr/>
          <p:nvPr/>
        </p:nvSpPr>
        <p:spPr>
          <a:xfrm>
            <a:off x="4496441" y="5268055"/>
            <a:ext cx="261888" cy="261888"/>
          </a:xfrm>
          <a:prstGeom prst="ellipse">
            <a:avLst/>
          </a:prstGeom>
          <a:solidFill>
            <a:srgbClr val="78C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118">
            <a:extLst>
              <a:ext uri="{FF2B5EF4-FFF2-40B4-BE49-F238E27FC236}">
                <a16:creationId xmlns:a16="http://schemas.microsoft.com/office/drawing/2014/main" id="{82465018-2D9A-2025-5535-25A48A9B673F}"/>
              </a:ext>
            </a:extLst>
          </p:cNvPr>
          <p:cNvSpPr/>
          <p:nvPr/>
        </p:nvSpPr>
        <p:spPr>
          <a:xfrm>
            <a:off x="6188362" y="5268055"/>
            <a:ext cx="261888" cy="261888"/>
          </a:xfrm>
          <a:prstGeom prst="ellipse">
            <a:avLst/>
          </a:prstGeom>
          <a:solidFill>
            <a:srgbClr val="78C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137">
            <a:extLst>
              <a:ext uri="{FF2B5EF4-FFF2-40B4-BE49-F238E27FC236}">
                <a16:creationId xmlns:a16="http://schemas.microsoft.com/office/drawing/2014/main" id="{36A56020-5883-A489-19B8-0133A78DCDE2}"/>
              </a:ext>
            </a:extLst>
          </p:cNvPr>
          <p:cNvSpPr txBox="1"/>
          <p:nvPr/>
        </p:nvSpPr>
        <p:spPr>
          <a:xfrm>
            <a:off x="2437329" y="503722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45" name="TextBox 138">
            <a:extLst>
              <a:ext uri="{FF2B5EF4-FFF2-40B4-BE49-F238E27FC236}">
                <a16:creationId xmlns:a16="http://schemas.microsoft.com/office/drawing/2014/main" id="{BDC67954-CFF3-B017-7F2E-37F36FB8AEAC}"/>
              </a:ext>
            </a:extLst>
          </p:cNvPr>
          <p:cNvSpPr txBox="1"/>
          <p:nvPr/>
        </p:nvSpPr>
        <p:spPr>
          <a:xfrm>
            <a:off x="2075719" y="6315400"/>
            <a:ext cx="17523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algn="ctr"/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algn="ctr"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46" name="Rounded Rectangle 139">
            <a:extLst>
              <a:ext uri="{FF2B5EF4-FFF2-40B4-BE49-F238E27FC236}">
                <a16:creationId xmlns:a16="http://schemas.microsoft.com/office/drawing/2014/main" id="{CD98E391-A193-F083-4BB6-38F5B812B57D}"/>
              </a:ext>
            </a:extLst>
          </p:cNvPr>
          <p:cNvSpPr/>
          <p:nvPr/>
        </p:nvSpPr>
        <p:spPr>
          <a:xfrm>
            <a:off x="2387522" y="5692909"/>
            <a:ext cx="1128750" cy="430930"/>
          </a:xfrm>
          <a:prstGeom prst="roundRect">
            <a:avLst/>
          </a:prstGeom>
          <a:solidFill>
            <a:srgbClr val="B3E3D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4A357A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47" name="TextBox 141">
            <a:extLst>
              <a:ext uri="{FF2B5EF4-FFF2-40B4-BE49-F238E27FC236}">
                <a16:creationId xmlns:a16="http://schemas.microsoft.com/office/drawing/2014/main" id="{3AD534D4-817D-ACA3-A613-2F73DA8B46A2}"/>
              </a:ext>
            </a:extLst>
          </p:cNvPr>
          <p:cNvSpPr txBox="1"/>
          <p:nvPr/>
        </p:nvSpPr>
        <p:spPr>
          <a:xfrm>
            <a:off x="4110018" y="503722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48" name="TextBox 142">
            <a:extLst>
              <a:ext uri="{FF2B5EF4-FFF2-40B4-BE49-F238E27FC236}">
                <a16:creationId xmlns:a16="http://schemas.microsoft.com/office/drawing/2014/main" id="{12F5B319-C729-F898-D8C4-12CAB25C6288}"/>
              </a:ext>
            </a:extLst>
          </p:cNvPr>
          <p:cNvSpPr txBox="1"/>
          <p:nvPr/>
        </p:nvSpPr>
        <p:spPr>
          <a:xfrm>
            <a:off x="3748408" y="6315400"/>
            <a:ext cx="17523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algn="ctr"/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algn="ctr"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49" name="Rounded Rectangle 143">
            <a:extLst>
              <a:ext uri="{FF2B5EF4-FFF2-40B4-BE49-F238E27FC236}">
                <a16:creationId xmlns:a16="http://schemas.microsoft.com/office/drawing/2014/main" id="{FB6672F5-564D-3603-9E74-95B90AF027ED}"/>
              </a:ext>
            </a:extLst>
          </p:cNvPr>
          <p:cNvSpPr/>
          <p:nvPr/>
        </p:nvSpPr>
        <p:spPr>
          <a:xfrm>
            <a:off x="4060211" y="5692909"/>
            <a:ext cx="1128750" cy="430930"/>
          </a:xfrm>
          <a:prstGeom prst="roundRect">
            <a:avLst/>
          </a:prstGeom>
          <a:solidFill>
            <a:srgbClr val="B3E3D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4A357A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50" name="TextBox 145">
            <a:extLst>
              <a:ext uri="{FF2B5EF4-FFF2-40B4-BE49-F238E27FC236}">
                <a16:creationId xmlns:a16="http://schemas.microsoft.com/office/drawing/2014/main" id="{D1A3CE3D-FDC9-16D1-3C8E-88971FE1777D}"/>
              </a:ext>
            </a:extLst>
          </p:cNvPr>
          <p:cNvSpPr txBox="1"/>
          <p:nvPr/>
        </p:nvSpPr>
        <p:spPr>
          <a:xfrm>
            <a:off x="5782707" y="503722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51" name="TextBox 146">
            <a:extLst>
              <a:ext uri="{FF2B5EF4-FFF2-40B4-BE49-F238E27FC236}">
                <a16:creationId xmlns:a16="http://schemas.microsoft.com/office/drawing/2014/main" id="{46BEFAFF-630D-EF8F-5F0F-57DF4F2A6206}"/>
              </a:ext>
            </a:extLst>
          </p:cNvPr>
          <p:cNvSpPr txBox="1"/>
          <p:nvPr/>
        </p:nvSpPr>
        <p:spPr>
          <a:xfrm>
            <a:off x="5421097" y="6315400"/>
            <a:ext cx="17523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algn="ctr"/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algn="ctr" defTabSz="685800">
              <a:defRPr/>
            </a:pP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52" name="Rounded Rectangle 147">
            <a:extLst>
              <a:ext uri="{FF2B5EF4-FFF2-40B4-BE49-F238E27FC236}">
                <a16:creationId xmlns:a16="http://schemas.microsoft.com/office/drawing/2014/main" id="{18FE38F7-8BD7-00CC-D603-C4899A6A789F}"/>
              </a:ext>
            </a:extLst>
          </p:cNvPr>
          <p:cNvSpPr/>
          <p:nvPr/>
        </p:nvSpPr>
        <p:spPr>
          <a:xfrm>
            <a:off x="5732900" y="5692909"/>
            <a:ext cx="1128750" cy="430930"/>
          </a:xfrm>
          <a:prstGeom prst="roundRect">
            <a:avLst/>
          </a:prstGeom>
          <a:solidFill>
            <a:srgbClr val="B3E3D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4A357A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53" name="TextBox 149">
            <a:extLst>
              <a:ext uri="{FF2B5EF4-FFF2-40B4-BE49-F238E27FC236}">
                <a16:creationId xmlns:a16="http://schemas.microsoft.com/office/drawing/2014/main" id="{B8704BE9-15CB-6A9A-28B9-8F199272FF0E}"/>
              </a:ext>
            </a:extLst>
          </p:cNvPr>
          <p:cNvSpPr txBox="1"/>
          <p:nvPr/>
        </p:nvSpPr>
        <p:spPr>
          <a:xfrm>
            <a:off x="221509" y="7921901"/>
            <a:ext cx="1302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B3E3D6"/>
                </a:solidFill>
                <a:ea typeface="Roboto" pitchFamily="2" charset="0"/>
                <a:cs typeface="Lato" panose="020F0502020204030203" pitchFamily="34" charset="0"/>
              </a:rPr>
              <a:t>COMPETENCES</a:t>
            </a:r>
          </a:p>
        </p:txBody>
      </p:sp>
      <p:grpSp>
        <p:nvGrpSpPr>
          <p:cNvPr id="54" name="Group 19">
            <a:extLst>
              <a:ext uri="{FF2B5EF4-FFF2-40B4-BE49-F238E27FC236}">
                <a16:creationId xmlns:a16="http://schemas.microsoft.com/office/drawing/2014/main" id="{FB26567A-AD0E-829F-E9DA-B36DFA5ABEA7}"/>
              </a:ext>
            </a:extLst>
          </p:cNvPr>
          <p:cNvGrpSpPr/>
          <p:nvPr/>
        </p:nvGrpSpPr>
        <p:grpSpPr>
          <a:xfrm>
            <a:off x="1497803" y="8553053"/>
            <a:ext cx="1102522" cy="162369"/>
            <a:chOff x="1497803" y="8451455"/>
            <a:chExt cx="1102522" cy="162369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0CD0C7F-AF09-554D-7C84-1611F2A4FA50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A77B3B-5D98-5A24-E0B5-599AEB80FE85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272">
            <a:extLst>
              <a:ext uri="{FF2B5EF4-FFF2-40B4-BE49-F238E27FC236}">
                <a16:creationId xmlns:a16="http://schemas.microsoft.com/office/drawing/2014/main" id="{C3E70028-B135-72A3-0828-4A57936E7191}"/>
              </a:ext>
            </a:extLst>
          </p:cNvPr>
          <p:cNvGrpSpPr/>
          <p:nvPr/>
        </p:nvGrpSpPr>
        <p:grpSpPr>
          <a:xfrm>
            <a:off x="1497803" y="8854921"/>
            <a:ext cx="1102522" cy="162369"/>
            <a:chOff x="1497803" y="8451455"/>
            <a:chExt cx="1102522" cy="162369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F747A91-AF58-75D8-7C4B-0663F4A46807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D314418-6416-AA64-7B4A-4BA840EA8E54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" name="Group 275">
            <a:extLst>
              <a:ext uri="{FF2B5EF4-FFF2-40B4-BE49-F238E27FC236}">
                <a16:creationId xmlns:a16="http://schemas.microsoft.com/office/drawing/2014/main" id="{859DC288-CC1B-D11F-C7C4-304438531E7E}"/>
              </a:ext>
            </a:extLst>
          </p:cNvPr>
          <p:cNvGrpSpPr/>
          <p:nvPr/>
        </p:nvGrpSpPr>
        <p:grpSpPr>
          <a:xfrm>
            <a:off x="1497803" y="9156789"/>
            <a:ext cx="1102522" cy="162369"/>
            <a:chOff x="1497803" y="8451455"/>
            <a:chExt cx="1102522" cy="162369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D2A05B7-D12F-FACC-6BE4-331EEC80CBA6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7A61D35-50C6-3A43-900E-089D574215E2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" name="Group 278">
            <a:extLst>
              <a:ext uri="{FF2B5EF4-FFF2-40B4-BE49-F238E27FC236}">
                <a16:creationId xmlns:a16="http://schemas.microsoft.com/office/drawing/2014/main" id="{3B6852E2-33E1-D5DF-98DD-232CED653E23}"/>
              </a:ext>
            </a:extLst>
          </p:cNvPr>
          <p:cNvGrpSpPr/>
          <p:nvPr/>
        </p:nvGrpSpPr>
        <p:grpSpPr>
          <a:xfrm>
            <a:off x="1497803" y="9458657"/>
            <a:ext cx="1102522" cy="162369"/>
            <a:chOff x="1497803" y="8451455"/>
            <a:chExt cx="1102522" cy="162369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31B5B3D-8CC6-F13C-1416-9F5B629AA593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82E23B01-97E7-0126-C5E0-F072A388B756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281">
            <a:extLst>
              <a:ext uri="{FF2B5EF4-FFF2-40B4-BE49-F238E27FC236}">
                <a16:creationId xmlns:a16="http://schemas.microsoft.com/office/drawing/2014/main" id="{34E4BA2F-50A8-9B37-4E39-C297EBA9AE16}"/>
              </a:ext>
            </a:extLst>
          </p:cNvPr>
          <p:cNvGrpSpPr/>
          <p:nvPr/>
        </p:nvGrpSpPr>
        <p:grpSpPr>
          <a:xfrm>
            <a:off x="3598549" y="8553053"/>
            <a:ext cx="1102522" cy="162369"/>
            <a:chOff x="1497803" y="8451455"/>
            <a:chExt cx="1102522" cy="162369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975F6A6-E797-3294-1E2C-B9BDBB965BBD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94F8EE9-16E4-7B96-A43D-26A285B7FB70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9" name="Group 284">
            <a:extLst>
              <a:ext uri="{FF2B5EF4-FFF2-40B4-BE49-F238E27FC236}">
                <a16:creationId xmlns:a16="http://schemas.microsoft.com/office/drawing/2014/main" id="{62033FD3-FEA6-3B87-8090-FDC7F6E15BE9}"/>
              </a:ext>
            </a:extLst>
          </p:cNvPr>
          <p:cNvGrpSpPr/>
          <p:nvPr/>
        </p:nvGrpSpPr>
        <p:grpSpPr>
          <a:xfrm>
            <a:off x="3598549" y="8854921"/>
            <a:ext cx="1102522" cy="162369"/>
            <a:chOff x="1497803" y="8451455"/>
            <a:chExt cx="1102522" cy="162369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65134C5C-B9AC-31A5-5FD9-4AE1F3B404CB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86289606-56D0-5D05-B886-CEC3B39FE9AE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2" name="Group 287">
            <a:extLst>
              <a:ext uri="{FF2B5EF4-FFF2-40B4-BE49-F238E27FC236}">
                <a16:creationId xmlns:a16="http://schemas.microsoft.com/office/drawing/2014/main" id="{3E72867E-9E85-9D04-27A0-3DD8FD3790B2}"/>
              </a:ext>
            </a:extLst>
          </p:cNvPr>
          <p:cNvGrpSpPr/>
          <p:nvPr/>
        </p:nvGrpSpPr>
        <p:grpSpPr>
          <a:xfrm>
            <a:off x="3598549" y="9156789"/>
            <a:ext cx="1102522" cy="162369"/>
            <a:chOff x="1497803" y="8451455"/>
            <a:chExt cx="1102522" cy="162369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B4C67DE-D814-4DF2-3B42-42B312F0404E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9B7A7776-3F90-727B-45E6-C226643EB184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5" name="Group 293">
            <a:extLst>
              <a:ext uri="{FF2B5EF4-FFF2-40B4-BE49-F238E27FC236}">
                <a16:creationId xmlns:a16="http://schemas.microsoft.com/office/drawing/2014/main" id="{64F21982-F14D-3443-19FD-2F5E2EFED1F0}"/>
              </a:ext>
            </a:extLst>
          </p:cNvPr>
          <p:cNvGrpSpPr/>
          <p:nvPr/>
        </p:nvGrpSpPr>
        <p:grpSpPr>
          <a:xfrm>
            <a:off x="6137389" y="8553053"/>
            <a:ext cx="1102522" cy="162369"/>
            <a:chOff x="1497803" y="8451455"/>
            <a:chExt cx="1102522" cy="162369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98DD5F4-13AF-A96F-BD10-91AF4937A33F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3F1496E-D2B8-658F-438E-460E637B3610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8" name="Group 296">
            <a:extLst>
              <a:ext uri="{FF2B5EF4-FFF2-40B4-BE49-F238E27FC236}">
                <a16:creationId xmlns:a16="http://schemas.microsoft.com/office/drawing/2014/main" id="{4C41A3AF-510A-5BDE-62AC-B7F848659FFD}"/>
              </a:ext>
            </a:extLst>
          </p:cNvPr>
          <p:cNvGrpSpPr/>
          <p:nvPr/>
        </p:nvGrpSpPr>
        <p:grpSpPr>
          <a:xfrm>
            <a:off x="6137389" y="8854921"/>
            <a:ext cx="1102522" cy="162369"/>
            <a:chOff x="1497803" y="8451455"/>
            <a:chExt cx="1102522" cy="162369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D27A5CCB-4E78-54D5-F27D-3A2E83B70B67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84C5EE3-89A1-C27B-C444-1555384E5A3A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1" name="Group 299">
            <a:extLst>
              <a:ext uri="{FF2B5EF4-FFF2-40B4-BE49-F238E27FC236}">
                <a16:creationId xmlns:a16="http://schemas.microsoft.com/office/drawing/2014/main" id="{4C6CD500-EDD3-7D0D-A96F-C23AA1D82172}"/>
              </a:ext>
            </a:extLst>
          </p:cNvPr>
          <p:cNvGrpSpPr/>
          <p:nvPr/>
        </p:nvGrpSpPr>
        <p:grpSpPr>
          <a:xfrm>
            <a:off x="6137389" y="9156789"/>
            <a:ext cx="1102522" cy="162369"/>
            <a:chOff x="1497803" y="8451455"/>
            <a:chExt cx="1102522" cy="162369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82AFCE4A-E252-7A6A-BFB7-C5287C30D744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1DB64B3-0B15-0FCB-B04E-377BF8C856C5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4" name="Group 302">
            <a:extLst>
              <a:ext uri="{FF2B5EF4-FFF2-40B4-BE49-F238E27FC236}">
                <a16:creationId xmlns:a16="http://schemas.microsoft.com/office/drawing/2014/main" id="{4F623013-5252-4BAB-AEDB-B3C3559D9743}"/>
              </a:ext>
            </a:extLst>
          </p:cNvPr>
          <p:cNvGrpSpPr/>
          <p:nvPr/>
        </p:nvGrpSpPr>
        <p:grpSpPr>
          <a:xfrm>
            <a:off x="6137389" y="9458657"/>
            <a:ext cx="1102522" cy="162369"/>
            <a:chOff x="1497803" y="8451455"/>
            <a:chExt cx="1102522" cy="162369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B0EFF7DF-2503-CC2D-6564-0B96D3231650}"/>
                </a:ext>
              </a:extLst>
            </p:cNvPr>
            <p:cNvSpPr/>
            <p:nvPr/>
          </p:nvSpPr>
          <p:spPr>
            <a:xfrm>
              <a:off x="1497803" y="8451455"/>
              <a:ext cx="1102522" cy="16236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433E77A-CE07-A915-C0A4-9448D9E364B6}"/>
                </a:ext>
              </a:extLst>
            </p:cNvPr>
            <p:cNvSpPr/>
            <p:nvPr/>
          </p:nvSpPr>
          <p:spPr>
            <a:xfrm>
              <a:off x="1497803" y="8451455"/>
              <a:ext cx="726285" cy="162369"/>
            </a:xfrm>
            <a:prstGeom prst="rect">
              <a:avLst/>
            </a:prstGeom>
            <a:solidFill>
              <a:srgbClr val="B3E3D6"/>
            </a:solidFill>
            <a:ln>
              <a:solidFill>
                <a:srgbClr val="B3E3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7" name="TextBox 305">
            <a:extLst>
              <a:ext uri="{FF2B5EF4-FFF2-40B4-BE49-F238E27FC236}">
                <a16:creationId xmlns:a16="http://schemas.microsoft.com/office/drawing/2014/main" id="{52056539-3ED2-AEC4-E063-77A5A8ABD08D}"/>
              </a:ext>
            </a:extLst>
          </p:cNvPr>
          <p:cNvSpPr txBox="1"/>
          <p:nvPr/>
        </p:nvSpPr>
        <p:spPr>
          <a:xfrm>
            <a:off x="4527559" y="3219865"/>
            <a:ext cx="2898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8" name="TextBox 306">
            <a:extLst>
              <a:ext uri="{FF2B5EF4-FFF2-40B4-BE49-F238E27FC236}">
                <a16:creationId xmlns:a16="http://schemas.microsoft.com/office/drawing/2014/main" id="{A3568244-8BA0-60B6-36F4-7AA90F98306D}"/>
              </a:ext>
            </a:extLst>
          </p:cNvPr>
          <p:cNvSpPr txBox="1"/>
          <p:nvPr/>
        </p:nvSpPr>
        <p:spPr>
          <a:xfrm>
            <a:off x="4058739" y="3219865"/>
            <a:ext cx="6504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9" name="Chevron 88">
            <a:extLst>
              <a:ext uri="{FF2B5EF4-FFF2-40B4-BE49-F238E27FC236}">
                <a16:creationId xmlns:a16="http://schemas.microsoft.com/office/drawing/2014/main" id="{96915BFF-9D04-1E23-A644-CB7444C3DC52}"/>
              </a:ext>
            </a:extLst>
          </p:cNvPr>
          <p:cNvSpPr/>
          <p:nvPr/>
        </p:nvSpPr>
        <p:spPr>
          <a:xfrm>
            <a:off x="355095" y="5258164"/>
            <a:ext cx="238630" cy="302080"/>
          </a:xfrm>
          <a:prstGeom prst="chevron">
            <a:avLst>
              <a:gd name="adj" fmla="val 79466"/>
            </a:avLst>
          </a:prstGeom>
          <a:noFill/>
          <a:ln w="12700">
            <a:solidFill>
              <a:srgbClr val="78CEB7"/>
            </a:solidFill>
          </a:ln>
        </p:spPr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0" name="Chevron 89">
            <a:extLst>
              <a:ext uri="{FF2B5EF4-FFF2-40B4-BE49-F238E27FC236}">
                <a16:creationId xmlns:a16="http://schemas.microsoft.com/office/drawing/2014/main" id="{B469EE7F-A8CE-3DBA-E0F6-C24E9674916E}"/>
              </a:ext>
            </a:extLst>
          </p:cNvPr>
          <p:cNvSpPr/>
          <p:nvPr/>
        </p:nvSpPr>
        <p:spPr>
          <a:xfrm flipH="1">
            <a:off x="6917330" y="5258164"/>
            <a:ext cx="238630" cy="302080"/>
          </a:xfrm>
          <a:prstGeom prst="chevron">
            <a:avLst>
              <a:gd name="adj" fmla="val 79466"/>
            </a:avLst>
          </a:prstGeom>
          <a:noFill/>
          <a:ln w="12700">
            <a:solidFill>
              <a:srgbClr val="78CEB7"/>
            </a:solidFill>
          </a:ln>
        </p:spPr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1" name="TextBox 61">
            <a:extLst>
              <a:ext uri="{FF2B5EF4-FFF2-40B4-BE49-F238E27FC236}">
                <a16:creationId xmlns:a16="http://schemas.microsoft.com/office/drawing/2014/main" id="{C31E0147-E396-802A-3C08-4B7EC2EF6D85}"/>
              </a:ext>
            </a:extLst>
          </p:cNvPr>
          <p:cNvSpPr txBox="1"/>
          <p:nvPr/>
        </p:nvSpPr>
        <p:spPr>
          <a:xfrm>
            <a:off x="938162" y="3823115"/>
            <a:ext cx="2898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92" name="TextBox 62">
            <a:extLst>
              <a:ext uri="{FF2B5EF4-FFF2-40B4-BE49-F238E27FC236}">
                <a16:creationId xmlns:a16="http://schemas.microsoft.com/office/drawing/2014/main" id="{DCB92D0D-B17B-81CF-C53F-0E02A7DA62C4}"/>
              </a:ext>
            </a:extLst>
          </p:cNvPr>
          <p:cNvSpPr txBox="1"/>
          <p:nvPr/>
        </p:nvSpPr>
        <p:spPr>
          <a:xfrm>
            <a:off x="469342" y="3823115"/>
            <a:ext cx="6504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93" name="TextBox 305">
            <a:extLst>
              <a:ext uri="{FF2B5EF4-FFF2-40B4-BE49-F238E27FC236}">
                <a16:creationId xmlns:a16="http://schemas.microsoft.com/office/drawing/2014/main" id="{80120002-A83A-9DF4-77A6-C6AC7C8C3514}"/>
              </a:ext>
            </a:extLst>
          </p:cNvPr>
          <p:cNvSpPr txBox="1"/>
          <p:nvPr/>
        </p:nvSpPr>
        <p:spPr>
          <a:xfrm>
            <a:off x="4505313" y="3823115"/>
            <a:ext cx="2898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96" name="TextBox 306">
            <a:extLst>
              <a:ext uri="{FF2B5EF4-FFF2-40B4-BE49-F238E27FC236}">
                <a16:creationId xmlns:a16="http://schemas.microsoft.com/office/drawing/2014/main" id="{54A6E8B9-8CD3-B0E1-75A0-FCA727D29D3B}"/>
              </a:ext>
            </a:extLst>
          </p:cNvPr>
          <p:cNvSpPr txBox="1"/>
          <p:nvPr/>
        </p:nvSpPr>
        <p:spPr>
          <a:xfrm>
            <a:off x="4036493" y="3823115"/>
            <a:ext cx="6504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85877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8507186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588</Words>
  <Application>Microsoft Macintosh PowerPoint</Application>
  <PresentationFormat>Personnalisé</PresentationFormat>
  <Paragraphs>95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2019-02-27T09:56:17Z</dcterms:created>
  <dcterms:modified xsi:type="dcterms:W3CDTF">2022-08-04T15:21:28Z</dcterms:modified>
</cp:coreProperties>
</file>