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93BB"/>
    <a:srgbClr val="21649B"/>
    <a:srgbClr val="3B9DC4"/>
    <a:srgbClr val="6DBDD4"/>
    <a:srgbClr val="F0B5A0"/>
    <a:srgbClr val="82CDD2"/>
    <a:srgbClr val="88D1D7"/>
    <a:srgbClr val="B1DAE0"/>
    <a:srgbClr val="C9820F"/>
    <a:srgbClr val="A59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899D94-2296-884B-8E4C-67E66D1ED947}" v="12" dt="2018-11-19T10:34:38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09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E899D94-2296-884B-8E4C-67E66D1ED947}"/>
    <pc:docChg chg="modSld">
      <pc:chgData name="Axel Maille" userId="065ad68c099279a8" providerId="LiveId" clId="{5E899D94-2296-884B-8E4C-67E66D1ED947}" dt="2018-11-19T10:36:01.993" v="206" actId="6549"/>
      <pc:docMkLst>
        <pc:docMk/>
      </pc:docMkLst>
      <pc:sldChg chg="modSp">
        <pc:chgData name="Axel Maille" userId="065ad68c099279a8" providerId="LiveId" clId="{5E899D94-2296-884B-8E4C-67E66D1ED947}" dt="2018-11-19T10:36:01.993" v="206" actId="6549"/>
        <pc:sldMkLst>
          <pc:docMk/>
          <pc:sldMk cId="2374965228" sldId="257"/>
        </pc:sldMkLst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54.225" v="119" actId="1076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46.741" v="198" actId="1076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58.100" v="200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17.842" v="111" actId="6549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59.238" v="202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2.333" v="112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6:00.677" v="204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3.711" v="113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6:01.993" v="206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4.909" v="114"/>
          <ac:spMkLst>
            <pc:docMk/>
            <pc:sldMk cId="2374965228" sldId="257"/>
            <ac:spMk id="3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3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57.994" v="120" actId="1076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35.667" v="116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38.309" v="117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44.176" v="197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37.795" v="70" actId="207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44.596" v="86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03.799" v="121" actId="6549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07.418" v="130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1.277" v="140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47.014" v="93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4.448" v="147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7.971" v="155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1.156" v="162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50.727" v="105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5.160" v="170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8.344" v="179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31.414" v="187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34.835" v="196" actId="20577"/>
          <ac:spMkLst>
            <pc:docMk/>
            <pc:sldMk cId="2374965228" sldId="257"/>
            <ac:spMk id="21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1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l="82276" b="9223"/>
          <a:stretch/>
        </p:blipFill>
        <p:spPr>
          <a:xfrm>
            <a:off x="6210300" y="1"/>
            <a:ext cx="1392481" cy="1068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9322" y="65839"/>
            <a:ext cx="7227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err="1">
                <a:solidFill>
                  <a:srgbClr val="21649B"/>
                </a:solidFill>
                <a:cs typeface="Lato Black" panose="020F0A02020204030203" pitchFamily="34" charset="0"/>
              </a:rPr>
              <a:t>Séverine</a:t>
            </a:r>
            <a:r>
              <a:rPr lang="en-GB" sz="7200" dirty="0">
                <a:solidFill>
                  <a:srgbClr val="21649B"/>
                </a:solidFill>
                <a:cs typeface="Lato Black" panose="020F0A02020204030203" pitchFamily="34" charset="0"/>
              </a:rPr>
              <a:t> DUMONT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9299" y="1401206"/>
            <a:ext cx="2524794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9299" y="1863469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14383" y="1863469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cs typeface="Lato" panose="020F0502020204030203" pitchFamily="34" charset="0"/>
              </a:rPr>
              <a:t>Nom de la </a:t>
            </a:r>
            <a:r>
              <a:rPr lang="en-GB" sz="900" b="1" dirty="0" err="1">
                <a:cs typeface="Lato" panose="020F0502020204030203" pitchFamily="34" charset="0"/>
              </a:rPr>
              <a:t>société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9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14" name="Oval 13"/>
          <p:cNvSpPr/>
          <p:nvPr/>
        </p:nvSpPr>
        <p:spPr>
          <a:xfrm>
            <a:off x="3596561" y="2125079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9299" y="3472393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14383" y="3472393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cs typeface="Lato" panose="020F0502020204030203" pitchFamily="34" charset="0"/>
              </a:rPr>
              <a:t>Nom de la </a:t>
            </a:r>
            <a:r>
              <a:rPr lang="en-GB" sz="900" b="1" dirty="0" err="1">
                <a:cs typeface="Lato" panose="020F0502020204030203" pitchFamily="34" charset="0"/>
              </a:rPr>
              <a:t>société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9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19" name="Oval 18"/>
          <p:cNvSpPr/>
          <p:nvPr/>
        </p:nvSpPr>
        <p:spPr>
          <a:xfrm>
            <a:off x="3596561" y="3734003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79299" y="5081317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14383" y="5081317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cs typeface="Lato" panose="020F0502020204030203" pitchFamily="34" charset="0"/>
              </a:rPr>
              <a:t>Nom de la </a:t>
            </a:r>
            <a:r>
              <a:rPr lang="en-GB" sz="900" b="1" dirty="0" err="1">
                <a:cs typeface="Lato" panose="020F0502020204030203" pitchFamily="34" charset="0"/>
              </a:rPr>
              <a:t>société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9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24" name="Oval 23"/>
          <p:cNvSpPr/>
          <p:nvPr/>
        </p:nvSpPr>
        <p:spPr>
          <a:xfrm>
            <a:off x="3596561" y="5342927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79299" y="6690242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14383" y="6690242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cs typeface="Lato" panose="020F0502020204030203" pitchFamily="34" charset="0"/>
              </a:rPr>
              <a:t>Nom de la </a:t>
            </a:r>
            <a:r>
              <a:rPr lang="en-GB" sz="900" b="1" dirty="0" err="1">
                <a:cs typeface="Lato" panose="020F0502020204030203" pitchFamily="34" charset="0"/>
              </a:rPr>
              <a:t>société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900" dirty="0"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 </a:t>
            </a:r>
          </a:p>
        </p:txBody>
      </p:sp>
      <p:sp>
        <p:nvSpPr>
          <p:cNvPr id="29" name="Oval 28"/>
          <p:cNvSpPr/>
          <p:nvPr/>
        </p:nvSpPr>
        <p:spPr>
          <a:xfrm>
            <a:off x="3596561" y="6951852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242" y="9036111"/>
            <a:ext cx="707117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3014" y="9425728"/>
            <a:ext cx="286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8242" y="7866414"/>
            <a:ext cx="638573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6028" y="8227017"/>
            <a:ext cx="26385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Lorem ipsum dolor sit amet, </a:t>
            </a:r>
            <a:r>
              <a:rPr lang="en-GB" sz="1000" dirty="0" err="1">
                <a:cs typeface="Lato" panose="020F0502020204030203" pitchFamily="34" charset="0"/>
              </a:rPr>
              <a:t>consectetur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adipiscing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elit</a:t>
            </a:r>
            <a:r>
              <a:rPr lang="en-GB" sz="1000" dirty="0">
                <a:cs typeface="Lato" panose="020F0502020204030203" pitchFamily="34" charset="0"/>
              </a:rPr>
              <a:t>. Integer </a:t>
            </a:r>
            <a:r>
              <a:rPr lang="en-GB" sz="1000" dirty="0" err="1">
                <a:cs typeface="Lato" panose="020F0502020204030203" pitchFamily="34" charset="0"/>
              </a:rPr>
              <a:t>efficitur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arcu</a:t>
            </a:r>
            <a:r>
              <a:rPr lang="en-GB" sz="1000" dirty="0">
                <a:cs typeface="Lato" panose="020F0502020204030203" pitchFamily="34" charset="0"/>
              </a:rPr>
              <a:t> a </a:t>
            </a:r>
            <a:r>
              <a:rPr lang="en-GB" sz="1000" dirty="0" err="1">
                <a:cs typeface="Lato" panose="020F0502020204030203" pitchFamily="34" charset="0"/>
              </a:rPr>
              <a:t>auctor</a:t>
            </a:r>
            <a:r>
              <a:rPr lang="en-GB" sz="1000" dirty="0"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579299" y="8336847"/>
            <a:ext cx="1116652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268346" y="8747690"/>
            <a:ext cx="184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617854" y="874769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268346" y="9507244"/>
            <a:ext cx="184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Ecole/</a:t>
            </a:r>
            <a:r>
              <a:rPr lang="en-PH" sz="1000" dirty="0" err="1">
                <a:cs typeface="Lato" panose="020F0502020204030203" pitchFamily="34" charset="0"/>
              </a:rPr>
              <a:t>Université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mr-IN" sz="1000" dirty="0">
                <a:cs typeface="Lato" panose="020F0502020204030203" pitchFamily="34" charset="0"/>
              </a:rPr>
              <a:t>–</a:t>
            </a:r>
            <a:r>
              <a:rPr lang="en-PH" sz="1000" dirty="0">
                <a:cs typeface="Lato" panose="020F0502020204030203" pitchFamily="34" charset="0"/>
              </a:rPr>
              <a:t> </a:t>
            </a:r>
            <a:r>
              <a:rPr lang="en-PH" sz="1000" dirty="0" err="1">
                <a:cs typeface="Lato" panose="020F0502020204030203" pitchFamily="34" charset="0"/>
              </a:rPr>
              <a:t>Diplôme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617854" y="9507244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355853" y="1398079"/>
            <a:ext cx="882934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08242" y="1797454"/>
            <a:ext cx="2750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Tel : 0102030405</a:t>
            </a:r>
          </a:p>
          <a:p>
            <a:r>
              <a:rPr lang="en-GB" sz="1000" dirty="0">
                <a:cs typeface="Lato" panose="020F0502020204030203" pitchFamily="34" charset="0"/>
              </a:rPr>
              <a:t>Mobile : 0601020304</a:t>
            </a:r>
          </a:p>
          <a:p>
            <a:r>
              <a:rPr lang="en-PH" sz="1000" dirty="0" err="1">
                <a:cs typeface="Lato" panose="020F0502020204030203" pitchFamily="34" charset="0"/>
              </a:rPr>
              <a:t>Adresse</a:t>
            </a:r>
            <a:r>
              <a:rPr lang="en-PH" sz="1000" dirty="0">
                <a:cs typeface="Lato" panose="020F0502020204030203" pitchFamily="34" charset="0"/>
              </a:rPr>
              <a:t> : 12 rue de la </a:t>
            </a:r>
            <a:r>
              <a:rPr lang="en-PH" sz="1000" dirty="0" err="1">
                <a:cs typeface="Lato" panose="020F0502020204030203" pitchFamily="34" charset="0"/>
              </a:rPr>
              <a:t>Réussite</a:t>
            </a:r>
            <a:r>
              <a:rPr lang="en-PH" sz="1000" dirty="0"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cs typeface="Lato" panose="020F0502020204030203" pitchFamily="34" charset="0"/>
              </a:rPr>
              <a:t>Email : </a:t>
            </a:r>
            <a:r>
              <a:rPr lang="en-PH" sz="1000" dirty="0" err="1">
                <a:cs typeface="Lato" panose="020F0502020204030203" pitchFamily="34" charset="0"/>
              </a:rPr>
              <a:t>mail@mail.com</a:t>
            </a:r>
            <a:endParaRPr lang="en-PH" sz="1000" dirty="0">
              <a:cs typeface="Lato" panose="020F0502020204030203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08242" y="2760889"/>
            <a:ext cx="1683474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cs typeface="Lato" panose="020F0502020204030203" pitchFamily="34" charset="0"/>
              </a:rPr>
              <a:t>COMPETENCES CLES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420014" y="310598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Professionnelles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420014" y="3406071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20014" y="3720455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420014" y="403483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20014" y="434922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20014" y="4827622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Langues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20014" y="512770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Anglais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20014" y="5442088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Allemand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20014" y="575647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Italien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20014" y="6141540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cs typeface="Lato" panose="020F0502020204030203" pitchFamily="34" charset="0"/>
              </a:rPr>
              <a:t>Personnelles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20014" y="644162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Créative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420014" y="675600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Innovante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20014" y="707039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Sérieuse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20014" y="738898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cs typeface="Lato" panose="020F0502020204030203" pitchFamily="34" charset="0"/>
              </a:rPr>
              <a:t>Organisée</a:t>
            </a:r>
            <a:endParaRPr lang="en-GB" sz="1000" dirty="0">
              <a:cs typeface="Lato" panose="020F0502020204030203" pitchFamily="34" charset="0"/>
            </a:endParaRPr>
          </a:p>
        </p:txBody>
      </p:sp>
      <p:grpSp>
        <p:nvGrpSpPr>
          <p:cNvPr id="218" name="Group 217"/>
          <p:cNvGrpSpPr/>
          <p:nvPr/>
        </p:nvGrpSpPr>
        <p:grpSpPr>
          <a:xfrm>
            <a:off x="1606811" y="3473922"/>
            <a:ext cx="1247787" cy="152909"/>
            <a:chOff x="1508453" y="3924725"/>
            <a:chExt cx="1451774" cy="152909"/>
          </a:xfrm>
        </p:grpSpPr>
        <p:sp>
          <p:nvSpPr>
            <p:cNvPr id="219" name="Rectangle 21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1606811" y="3782052"/>
            <a:ext cx="1247787" cy="152909"/>
            <a:chOff x="1508453" y="3924725"/>
            <a:chExt cx="1451774" cy="152909"/>
          </a:xfrm>
        </p:grpSpPr>
        <p:sp>
          <p:nvSpPr>
            <p:cNvPr id="222" name="Rectangle 22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1606811" y="4090182"/>
            <a:ext cx="1247787" cy="152909"/>
            <a:chOff x="1508453" y="3924725"/>
            <a:chExt cx="1451774" cy="152909"/>
          </a:xfrm>
        </p:grpSpPr>
        <p:sp>
          <p:nvSpPr>
            <p:cNvPr id="225" name="Rectangle 224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606811" y="4398311"/>
            <a:ext cx="1247787" cy="152909"/>
            <a:chOff x="1508453" y="3924725"/>
            <a:chExt cx="1451774" cy="152909"/>
          </a:xfrm>
        </p:grpSpPr>
        <p:sp>
          <p:nvSpPr>
            <p:cNvPr id="228" name="Rectangle 22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606811" y="5150323"/>
            <a:ext cx="1247787" cy="152909"/>
            <a:chOff x="1508453" y="3924725"/>
            <a:chExt cx="1451774" cy="152909"/>
          </a:xfrm>
        </p:grpSpPr>
        <p:sp>
          <p:nvSpPr>
            <p:cNvPr id="231" name="Rectangle 230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1606811" y="5458453"/>
            <a:ext cx="1247787" cy="152909"/>
            <a:chOff x="1508453" y="3924725"/>
            <a:chExt cx="1451774" cy="152909"/>
          </a:xfrm>
        </p:grpSpPr>
        <p:sp>
          <p:nvSpPr>
            <p:cNvPr id="234" name="Rectangle 23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606811" y="5766583"/>
            <a:ext cx="1247787" cy="152909"/>
            <a:chOff x="1508453" y="3924725"/>
            <a:chExt cx="1451774" cy="152909"/>
          </a:xfrm>
        </p:grpSpPr>
        <p:sp>
          <p:nvSpPr>
            <p:cNvPr id="237" name="Rectangle 236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606811" y="6505007"/>
            <a:ext cx="1247787" cy="152909"/>
            <a:chOff x="1508453" y="3924725"/>
            <a:chExt cx="1451774" cy="152909"/>
          </a:xfrm>
        </p:grpSpPr>
        <p:sp>
          <p:nvSpPr>
            <p:cNvPr id="240" name="Rectangle 23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606811" y="6813137"/>
            <a:ext cx="1247787" cy="152909"/>
            <a:chOff x="1508453" y="3924725"/>
            <a:chExt cx="1451774" cy="152909"/>
          </a:xfrm>
        </p:grpSpPr>
        <p:sp>
          <p:nvSpPr>
            <p:cNvPr id="243" name="Rectangle 24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606811" y="7121267"/>
            <a:ext cx="1247787" cy="152909"/>
            <a:chOff x="1508453" y="3924725"/>
            <a:chExt cx="1451774" cy="152909"/>
          </a:xfrm>
        </p:grpSpPr>
        <p:sp>
          <p:nvSpPr>
            <p:cNvPr id="246" name="Rectangle 24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06811" y="7429396"/>
            <a:ext cx="1247787" cy="152909"/>
            <a:chOff x="1508453" y="3924725"/>
            <a:chExt cx="1451774" cy="152909"/>
          </a:xfrm>
        </p:grpSpPr>
        <p:sp>
          <p:nvSpPr>
            <p:cNvPr id="249" name="Rectangle 24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238447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578</Words>
  <Application>Microsoft Macintosh PowerPoint</Application>
  <PresentationFormat>Personnalisé</PresentationFormat>
  <Paragraphs>92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12</cp:revision>
  <dcterms:created xsi:type="dcterms:W3CDTF">2017-02-16T03:54:32Z</dcterms:created>
  <dcterms:modified xsi:type="dcterms:W3CDTF">2022-08-04T15:16:27Z</dcterms:modified>
</cp:coreProperties>
</file>