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E181"/>
    <a:srgbClr val="06B2CE"/>
    <a:srgbClr val="80CAA3"/>
    <a:srgbClr val="672393"/>
    <a:srgbClr val="F5279E"/>
    <a:srgbClr val="FF6699"/>
    <a:srgbClr val="FF5050"/>
    <a:srgbClr val="FC887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9939D7-2550-4943-89B5-E8CED2643B29}" v="15" dt="2018-11-19T10:29:38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92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3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B9939D7-2550-4943-89B5-E8CED2643B29}"/>
    <pc:docChg chg="modSld">
      <pc:chgData name="Axel Maille" userId="065ad68c099279a8" providerId="LiveId" clId="{6B9939D7-2550-4943-89B5-E8CED2643B29}" dt="2018-11-19T10:30:14.943" v="230" actId="1076"/>
      <pc:docMkLst>
        <pc:docMk/>
      </pc:docMkLst>
      <pc:sldChg chg="addSp modSp">
        <pc:chgData name="Axel Maille" userId="065ad68c099279a8" providerId="LiveId" clId="{6B9939D7-2550-4943-89B5-E8CED2643B29}" dt="2018-11-19T10:30:14.943" v="230" actId="1076"/>
        <pc:sldMkLst>
          <pc:docMk/>
          <pc:sldMk cId="2374965228" sldId="257"/>
        </pc:sldMkLst>
        <pc:spChg chg="mod">
          <ac:chgData name="Axel Maille" userId="065ad68c099279a8" providerId="LiveId" clId="{6B9939D7-2550-4943-89B5-E8CED2643B29}" dt="2018-11-19T10:29:03.314" v="216" actId="14100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47.658" v="81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45.478" v="80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20.063" v="55" actId="1076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08.034" v="28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36.388" v="0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06.346" v="26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37.636" v="1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04.793" v="24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38.839" v="2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03.285" v="22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40.166" v="3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54.737" v="11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00.745" v="20" actId="20577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44.871" v="4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5:45.932" v="5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13.421" v="119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30.998" v="76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53.708" v="97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17.794" v="120" actId="20577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21.293" v="129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25.318" v="139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6:56.758" v="104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28.370" v="146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31.535" v="154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34.714" v="161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00.349" v="116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38.765" v="168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42.196" v="175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45.987" v="183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6B9939D7-2550-4943-89B5-E8CED2643B29}" dt="2018-11-19T10:27:49.610" v="191" actId="20577"/>
          <ac:spMkLst>
            <pc:docMk/>
            <pc:sldMk cId="2374965228" sldId="257"/>
            <ac:spMk id="217" creationId="{00000000-0000-0000-0000-000000000000}"/>
          </ac:spMkLst>
        </pc:spChg>
        <pc:grpChg chg="mod">
          <ac:chgData name="Axel Maille" userId="065ad68c099279a8" providerId="LiveId" clId="{6B9939D7-2550-4943-89B5-E8CED2643B29}" dt="2018-11-19T10:25:45.932" v="5"/>
          <ac:grpSpMkLst>
            <pc:docMk/>
            <pc:sldMk cId="2374965228" sldId="257"/>
            <ac:grpSpMk id="3" creationId="{00000000-0000-0000-0000-000000000000}"/>
          </ac:grpSpMkLst>
        </pc:grpChg>
        <pc:picChg chg="add mod modCrop">
          <ac:chgData name="Axel Maille" userId="065ad68c099279a8" providerId="LiveId" clId="{6B9939D7-2550-4943-89B5-E8CED2643B29}" dt="2018-11-19T10:30:14.943" v="230" actId="1076"/>
          <ac:picMkLst>
            <pc:docMk/>
            <pc:sldMk cId="2374965228" sldId="257"/>
            <ac:picMk id="4" creationId="{791B9144-6172-FB49-8F69-86FECB3BD9E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/>
          <a:srcRect t="39172" r="43145"/>
          <a:stretch/>
        </p:blipFill>
        <p:spPr>
          <a:xfrm>
            <a:off x="4889097" y="-19050"/>
            <a:ext cx="2692804" cy="2887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9717" y="-11427"/>
            <a:ext cx="38031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009999"/>
                </a:solidFill>
                <a:latin typeface="Roboto" pitchFamily="2" charset="0"/>
                <a:ea typeface="Roboto" pitchFamily="2" charset="0"/>
                <a:cs typeface="Lato Black" panose="020F0A02020204030203" pitchFamily="34" charset="0"/>
              </a:rPr>
              <a:t>Alexandre </a:t>
            </a:r>
          </a:p>
          <a:p>
            <a:r>
              <a:rPr lang="en-GB" sz="6000" b="1" dirty="0">
                <a:solidFill>
                  <a:srgbClr val="009999"/>
                </a:solidFill>
                <a:latin typeface="Roboto" pitchFamily="2" charset="0"/>
                <a:ea typeface="Roboto" pitchFamily="2" charset="0"/>
                <a:cs typeface="Lato Black" panose="020F0A02020204030203" pitchFamily="34" charset="0"/>
              </a:rPr>
              <a:t>LEMANS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9C3559-7478-12A5-B0F1-E0AAC49B352C}"/>
              </a:ext>
            </a:extLst>
          </p:cNvPr>
          <p:cNvSpPr/>
          <p:nvPr/>
        </p:nvSpPr>
        <p:spPr>
          <a:xfrm>
            <a:off x="1" y="1847850"/>
            <a:ext cx="3047999" cy="8081816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DDF5AB9F-4964-7B09-70EA-84B691F6FAE2}"/>
              </a:ext>
            </a:extLst>
          </p:cNvPr>
          <p:cNvSpPr txBox="1"/>
          <p:nvPr/>
        </p:nvSpPr>
        <p:spPr>
          <a:xfrm>
            <a:off x="3074056" y="1947908"/>
            <a:ext cx="3161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9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2C51340F-8746-BBCD-4542-DAD5DDFD270B}"/>
              </a:ext>
            </a:extLst>
          </p:cNvPr>
          <p:cNvSpPr txBox="1"/>
          <p:nvPr/>
        </p:nvSpPr>
        <p:spPr>
          <a:xfrm>
            <a:off x="3164027" y="2315834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55F3F209-8051-EBFA-7041-1F3C7B05C9EA}"/>
              </a:ext>
            </a:extLst>
          </p:cNvPr>
          <p:cNvSpPr txBox="1"/>
          <p:nvPr/>
        </p:nvSpPr>
        <p:spPr>
          <a:xfrm>
            <a:off x="4246528" y="2315834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2AB8A-97D8-57EA-E880-4F2948EFE4D7}"/>
              </a:ext>
            </a:extLst>
          </p:cNvPr>
          <p:cNvSpPr/>
          <p:nvPr/>
        </p:nvSpPr>
        <p:spPr>
          <a:xfrm>
            <a:off x="3184010" y="2618687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D2F59006-125C-1425-9E48-BDE0042A68B5}"/>
              </a:ext>
            </a:extLst>
          </p:cNvPr>
          <p:cNvSpPr txBox="1"/>
          <p:nvPr/>
        </p:nvSpPr>
        <p:spPr>
          <a:xfrm>
            <a:off x="3164027" y="3613234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943AB1A1-24A7-A1F3-3532-625ED48D7860}"/>
              </a:ext>
            </a:extLst>
          </p:cNvPr>
          <p:cNvSpPr txBox="1"/>
          <p:nvPr/>
        </p:nvSpPr>
        <p:spPr>
          <a:xfrm>
            <a:off x="4246528" y="3613234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D6B4912-16E3-0BE1-7CEB-FBC36F6435C3}"/>
              </a:ext>
            </a:extLst>
          </p:cNvPr>
          <p:cNvSpPr/>
          <p:nvPr/>
        </p:nvSpPr>
        <p:spPr>
          <a:xfrm>
            <a:off x="3184010" y="3916087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0EE2F9FA-113A-760A-EE08-470B29251595}"/>
              </a:ext>
            </a:extLst>
          </p:cNvPr>
          <p:cNvSpPr txBox="1"/>
          <p:nvPr/>
        </p:nvSpPr>
        <p:spPr>
          <a:xfrm>
            <a:off x="3164027" y="4871158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DCD09900-C61C-25BA-B858-730C471CE00C}"/>
              </a:ext>
            </a:extLst>
          </p:cNvPr>
          <p:cNvSpPr txBox="1"/>
          <p:nvPr/>
        </p:nvSpPr>
        <p:spPr>
          <a:xfrm>
            <a:off x="4246528" y="4871158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F4EA237-20D7-F290-DA8F-28B96FC220A0}"/>
              </a:ext>
            </a:extLst>
          </p:cNvPr>
          <p:cNvSpPr/>
          <p:nvPr/>
        </p:nvSpPr>
        <p:spPr>
          <a:xfrm>
            <a:off x="3184010" y="5174011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4" name="TextBox 29">
            <a:extLst>
              <a:ext uri="{FF2B5EF4-FFF2-40B4-BE49-F238E27FC236}">
                <a16:creationId xmlns:a16="http://schemas.microsoft.com/office/drawing/2014/main" id="{86733247-3E4F-1A08-B6C2-457DCCF882F0}"/>
              </a:ext>
            </a:extLst>
          </p:cNvPr>
          <p:cNvSpPr txBox="1"/>
          <p:nvPr/>
        </p:nvSpPr>
        <p:spPr>
          <a:xfrm>
            <a:off x="3164027" y="6147353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5" name="TextBox 30">
            <a:extLst>
              <a:ext uri="{FF2B5EF4-FFF2-40B4-BE49-F238E27FC236}">
                <a16:creationId xmlns:a16="http://schemas.microsoft.com/office/drawing/2014/main" id="{E762EC85-BAC4-79F0-0F96-14B506BC61A8}"/>
              </a:ext>
            </a:extLst>
          </p:cNvPr>
          <p:cNvSpPr txBox="1"/>
          <p:nvPr/>
        </p:nvSpPr>
        <p:spPr>
          <a:xfrm>
            <a:off x="4246528" y="6147353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ea typeface="Lato" charset="0"/>
              <a:cs typeface="Lato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16E7DC-85BF-78D8-9019-5DC50EA0B2B1}"/>
              </a:ext>
            </a:extLst>
          </p:cNvPr>
          <p:cNvSpPr/>
          <p:nvPr/>
        </p:nvSpPr>
        <p:spPr>
          <a:xfrm>
            <a:off x="3184010" y="6450206"/>
            <a:ext cx="979819" cy="888856"/>
          </a:xfrm>
          <a:prstGeom prst="rect">
            <a:avLst/>
          </a:prstGeom>
          <a:solidFill>
            <a:srgbClr val="80CAA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9EB2DA7A-D161-B57C-B8A4-53EB2817E490}"/>
              </a:ext>
            </a:extLst>
          </p:cNvPr>
          <p:cNvSpPr txBox="1"/>
          <p:nvPr/>
        </p:nvSpPr>
        <p:spPr>
          <a:xfrm>
            <a:off x="200709" y="8423244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38" name="TextBox 7">
            <a:extLst>
              <a:ext uri="{FF2B5EF4-FFF2-40B4-BE49-F238E27FC236}">
                <a16:creationId xmlns:a16="http://schemas.microsoft.com/office/drawing/2014/main" id="{332D7A09-4D5C-1BBD-50B6-A79F32FFF80B}"/>
              </a:ext>
            </a:extLst>
          </p:cNvPr>
          <p:cNvSpPr txBox="1"/>
          <p:nvPr/>
        </p:nvSpPr>
        <p:spPr>
          <a:xfrm>
            <a:off x="200709" y="8796143"/>
            <a:ext cx="24902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6D90193B-5D96-0449-DA90-B42E97BD8B83}"/>
              </a:ext>
            </a:extLst>
          </p:cNvPr>
          <p:cNvSpPr txBox="1"/>
          <p:nvPr/>
        </p:nvSpPr>
        <p:spPr>
          <a:xfrm>
            <a:off x="3184010" y="8957449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9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43" name="TextBox 32">
            <a:extLst>
              <a:ext uri="{FF2B5EF4-FFF2-40B4-BE49-F238E27FC236}">
                <a16:creationId xmlns:a16="http://schemas.microsoft.com/office/drawing/2014/main" id="{20D1F1DC-82FA-66A2-386F-ED0752E7C5CA}"/>
              </a:ext>
            </a:extLst>
          </p:cNvPr>
          <p:cNvSpPr txBox="1"/>
          <p:nvPr/>
        </p:nvSpPr>
        <p:spPr>
          <a:xfrm>
            <a:off x="3184010" y="9358106"/>
            <a:ext cx="3990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convallis.</a:t>
            </a:r>
          </a:p>
          <a:p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4" name="TextBox 145">
            <a:extLst>
              <a:ext uri="{FF2B5EF4-FFF2-40B4-BE49-F238E27FC236}">
                <a16:creationId xmlns:a16="http://schemas.microsoft.com/office/drawing/2014/main" id="{F5C359E2-AA85-7DB1-2457-FB3F63EF3897}"/>
              </a:ext>
            </a:extLst>
          </p:cNvPr>
          <p:cNvSpPr txBox="1"/>
          <p:nvPr/>
        </p:nvSpPr>
        <p:spPr>
          <a:xfrm>
            <a:off x="3131464" y="7554378"/>
            <a:ext cx="1256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9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grpSp>
        <p:nvGrpSpPr>
          <p:cNvPr id="45" name="Group 2">
            <a:extLst>
              <a:ext uri="{FF2B5EF4-FFF2-40B4-BE49-F238E27FC236}">
                <a16:creationId xmlns:a16="http://schemas.microsoft.com/office/drawing/2014/main" id="{F8E4F65F-B548-A8E7-994B-8494150DD730}"/>
              </a:ext>
            </a:extLst>
          </p:cNvPr>
          <p:cNvGrpSpPr/>
          <p:nvPr/>
        </p:nvGrpSpPr>
        <p:grpSpPr>
          <a:xfrm>
            <a:off x="3164027" y="7907505"/>
            <a:ext cx="4151172" cy="1103641"/>
            <a:chOff x="3315478" y="8606640"/>
            <a:chExt cx="4151172" cy="1103641"/>
          </a:xfrm>
        </p:grpSpPr>
        <p:sp>
          <p:nvSpPr>
            <p:cNvPr id="46" name="TextBox 146">
              <a:extLst>
                <a:ext uri="{FF2B5EF4-FFF2-40B4-BE49-F238E27FC236}">
                  <a16:creationId xmlns:a16="http://schemas.microsoft.com/office/drawing/2014/main" id="{B61FD39B-B83C-9A60-8BD1-68C18FF0439D}"/>
                </a:ext>
              </a:extLst>
            </p:cNvPr>
            <p:cNvSpPr txBox="1"/>
            <p:nvPr/>
          </p:nvSpPr>
          <p:spPr>
            <a:xfrm>
              <a:off x="3965969" y="8606640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47" name="TextBox 147">
              <a:extLst>
                <a:ext uri="{FF2B5EF4-FFF2-40B4-BE49-F238E27FC236}">
                  <a16:creationId xmlns:a16="http://schemas.microsoft.com/office/drawing/2014/main" id="{8D63667F-87D0-8748-3D53-A043D5A10584}"/>
                </a:ext>
              </a:extLst>
            </p:cNvPr>
            <p:cNvSpPr txBox="1"/>
            <p:nvPr/>
          </p:nvSpPr>
          <p:spPr>
            <a:xfrm>
              <a:off x="3315478" y="8606640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48" name="TextBox 148">
              <a:extLst>
                <a:ext uri="{FF2B5EF4-FFF2-40B4-BE49-F238E27FC236}">
                  <a16:creationId xmlns:a16="http://schemas.microsoft.com/office/drawing/2014/main" id="{EBA2E2BF-1BED-6AF8-58E7-3A8FD06C3B4F}"/>
                </a:ext>
              </a:extLst>
            </p:cNvPr>
            <p:cNvSpPr txBox="1"/>
            <p:nvPr/>
          </p:nvSpPr>
          <p:spPr>
            <a:xfrm>
              <a:off x="3965969" y="9156283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49" name="TextBox 149">
              <a:extLst>
                <a:ext uri="{FF2B5EF4-FFF2-40B4-BE49-F238E27FC236}">
                  <a16:creationId xmlns:a16="http://schemas.microsoft.com/office/drawing/2014/main" id="{FE4531DB-03BD-B2DE-9D8F-712BBA80E6E9}"/>
                </a:ext>
              </a:extLst>
            </p:cNvPr>
            <p:cNvSpPr txBox="1"/>
            <p:nvPr/>
          </p:nvSpPr>
          <p:spPr>
            <a:xfrm>
              <a:off x="3315478" y="9156283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50" name="TextBox 200">
            <a:extLst>
              <a:ext uri="{FF2B5EF4-FFF2-40B4-BE49-F238E27FC236}">
                <a16:creationId xmlns:a16="http://schemas.microsoft.com/office/drawing/2014/main" id="{B3EB9A7F-C4B3-8C16-1782-5A41C2BB9074}"/>
              </a:ext>
            </a:extLst>
          </p:cNvPr>
          <p:cNvSpPr txBox="1"/>
          <p:nvPr/>
        </p:nvSpPr>
        <p:spPr>
          <a:xfrm>
            <a:off x="200709" y="1986254"/>
            <a:ext cx="966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51" name="TextBox 201">
            <a:extLst>
              <a:ext uri="{FF2B5EF4-FFF2-40B4-BE49-F238E27FC236}">
                <a16:creationId xmlns:a16="http://schemas.microsoft.com/office/drawing/2014/main" id="{B039C5BB-D975-2A1A-35CC-B3397409D672}"/>
              </a:ext>
            </a:extLst>
          </p:cNvPr>
          <p:cNvSpPr txBox="1"/>
          <p:nvPr/>
        </p:nvSpPr>
        <p:spPr>
          <a:xfrm>
            <a:off x="176202" y="2330663"/>
            <a:ext cx="2519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Tel : 0102030405</a:t>
            </a:r>
          </a:p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Adresse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2" name="TextBox 202">
            <a:extLst>
              <a:ext uri="{FF2B5EF4-FFF2-40B4-BE49-F238E27FC236}">
                <a16:creationId xmlns:a16="http://schemas.microsoft.com/office/drawing/2014/main" id="{8430909F-49BA-ACAB-F9F5-3683BE2C02EC}"/>
              </a:ext>
            </a:extLst>
          </p:cNvPr>
          <p:cNvSpPr txBox="1"/>
          <p:nvPr/>
        </p:nvSpPr>
        <p:spPr>
          <a:xfrm>
            <a:off x="176202" y="3328451"/>
            <a:ext cx="2101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53" name="TextBox 203">
            <a:extLst>
              <a:ext uri="{FF2B5EF4-FFF2-40B4-BE49-F238E27FC236}">
                <a16:creationId xmlns:a16="http://schemas.microsoft.com/office/drawing/2014/main" id="{5049233F-4B72-F6E3-AB27-7BBF2D59D3C1}"/>
              </a:ext>
            </a:extLst>
          </p:cNvPr>
          <p:cNvSpPr txBox="1"/>
          <p:nvPr/>
        </p:nvSpPr>
        <p:spPr>
          <a:xfrm>
            <a:off x="200709" y="3670746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4" name="TextBox 204">
            <a:extLst>
              <a:ext uri="{FF2B5EF4-FFF2-40B4-BE49-F238E27FC236}">
                <a16:creationId xmlns:a16="http://schemas.microsoft.com/office/drawing/2014/main" id="{8945E9C3-53D8-C99A-B273-780482702703}"/>
              </a:ext>
            </a:extLst>
          </p:cNvPr>
          <p:cNvSpPr txBox="1"/>
          <p:nvPr/>
        </p:nvSpPr>
        <p:spPr>
          <a:xfrm>
            <a:off x="328501" y="3970828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55" name="TextBox 205">
            <a:extLst>
              <a:ext uri="{FF2B5EF4-FFF2-40B4-BE49-F238E27FC236}">
                <a16:creationId xmlns:a16="http://schemas.microsoft.com/office/drawing/2014/main" id="{22BF3FA1-AA01-225C-EFDB-622D9F278A62}"/>
              </a:ext>
            </a:extLst>
          </p:cNvPr>
          <p:cNvSpPr txBox="1"/>
          <p:nvPr/>
        </p:nvSpPr>
        <p:spPr>
          <a:xfrm>
            <a:off x="328501" y="4285212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56" name="TextBox 206">
            <a:extLst>
              <a:ext uri="{FF2B5EF4-FFF2-40B4-BE49-F238E27FC236}">
                <a16:creationId xmlns:a16="http://schemas.microsoft.com/office/drawing/2014/main" id="{66E0631E-15F3-7399-0136-EE36F6C4A703}"/>
              </a:ext>
            </a:extLst>
          </p:cNvPr>
          <p:cNvSpPr txBox="1"/>
          <p:nvPr/>
        </p:nvSpPr>
        <p:spPr>
          <a:xfrm>
            <a:off x="328501" y="459959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57" name="TextBox 207">
            <a:extLst>
              <a:ext uri="{FF2B5EF4-FFF2-40B4-BE49-F238E27FC236}">
                <a16:creationId xmlns:a16="http://schemas.microsoft.com/office/drawing/2014/main" id="{903D0FD8-DE9E-D16C-ECE4-6CC2C53FEE5A}"/>
              </a:ext>
            </a:extLst>
          </p:cNvPr>
          <p:cNvSpPr txBox="1"/>
          <p:nvPr/>
        </p:nvSpPr>
        <p:spPr>
          <a:xfrm>
            <a:off x="328501" y="491398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58" name="TextBox 208">
            <a:extLst>
              <a:ext uri="{FF2B5EF4-FFF2-40B4-BE49-F238E27FC236}">
                <a16:creationId xmlns:a16="http://schemas.microsoft.com/office/drawing/2014/main" id="{200E4C1B-FC74-A48B-D70E-E4D135D9E833}"/>
              </a:ext>
            </a:extLst>
          </p:cNvPr>
          <p:cNvSpPr txBox="1"/>
          <p:nvPr/>
        </p:nvSpPr>
        <p:spPr>
          <a:xfrm>
            <a:off x="200709" y="539237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9" name="TextBox 209">
            <a:extLst>
              <a:ext uri="{FF2B5EF4-FFF2-40B4-BE49-F238E27FC236}">
                <a16:creationId xmlns:a16="http://schemas.microsoft.com/office/drawing/2014/main" id="{134ED3F5-088C-BE0E-E1B9-980A0DD05D79}"/>
              </a:ext>
            </a:extLst>
          </p:cNvPr>
          <p:cNvSpPr txBox="1"/>
          <p:nvPr/>
        </p:nvSpPr>
        <p:spPr>
          <a:xfrm>
            <a:off x="328501" y="569246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0" name="TextBox 210">
            <a:extLst>
              <a:ext uri="{FF2B5EF4-FFF2-40B4-BE49-F238E27FC236}">
                <a16:creationId xmlns:a16="http://schemas.microsoft.com/office/drawing/2014/main" id="{7202AA64-9BA3-6372-4F36-90C660BF216C}"/>
              </a:ext>
            </a:extLst>
          </p:cNvPr>
          <p:cNvSpPr txBox="1"/>
          <p:nvPr/>
        </p:nvSpPr>
        <p:spPr>
          <a:xfrm>
            <a:off x="328501" y="600684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1" name="TextBox 211">
            <a:extLst>
              <a:ext uri="{FF2B5EF4-FFF2-40B4-BE49-F238E27FC236}">
                <a16:creationId xmlns:a16="http://schemas.microsoft.com/office/drawing/2014/main" id="{571AEB90-8B5D-B077-ECB9-19DFF8F272D2}"/>
              </a:ext>
            </a:extLst>
          </p:cNvPr>
          <p:cNvSpPr txBox="1"/>
          <p:nvPr/>
        </p:nvSpPr>
        <p:spPr>
          <a:xfrm>
            <a:off x="328501" y="632122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2" name="TextBox 212">
            <a:extLst>
              <a:ext uri="{FF2B5EF4-FFF2-40B4-BE49-F238E27FC236}">
                <a16:creationId xmlns:a16="http://schemas.microsoft.com/office/drawing/2014/main" id="{298A2DEE-D1F2-49D8-3D06-36FAA47FB9A5}"/>
              </a:ext>
            </a:extLst>
          </p:cNvPr>
          <p:cNvSpPr txBox="1"/>
          <p:nvPr/>
        </p:nvSpPr>
        <p:spPr>
          <a:xfrm>
            <a:off x="200709" y="670629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3" name="TextBox 213">
            <a:extLst>
              <a:ext uri="{FF2B5EF4-FFF2-40B4-BE49-F238E27FC236}">
                <a16:creationId xmlns:a16="http://schemas.microsoft.com/office/drawing/2014/main" id="{1C622C79-AEB3-8EE2-0206-4B3040B65AA2}"/>
              </a:ext>
            </a:extLst>
          </p:cNvPr>
          <p:cNvSpPr txBox="1"/>
          <p:nvPr/>
        </p:nvSpPr>
        <p:spPr>
          <a:xfrm>
            <a:off x="328501" y="700637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8" name="TextBox 214">
            <a:extLst>
              <a:ext uri="{FF2B5EF4-FFF2-40B4-BE49-F238E27FC236}">
                <a16:creationId xmlns:a16="http://schemas.microsoft.com/office/drawing/2014/main" id="{5E8B7867-4825-B8F6-A47D-46F4D37B7385}"/>
              </a:ext>
            </a:extLst>
          </p:cNvPr>
          <p:cNvSpPr txBox="1"/>
          <p:nvPr/>
        </p:nvSpPr>
        <p:spPr>
          <a:xfrm>
            <a:off x="328501" y="732076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9" name="TextBox 215">
            <a:extLst>
              <a:ext uri="{FF2B5EF4-FFF2-40B4-BE49-F238E27FC236}">
                <a16:creationId xmlns:a16="http://schemas.microsoft.com/office/drawing/2014/main" id="{06D0A8DB-83AF-795E-75A9-47E79B9CFAE4}"/>
              </a:ext>
            </a:extLst>
          </p:cNvPr>
          <p:cNvSpPr txBox="1"/>
          <p:nvPr/>
        </p:nvSpPr>
        <p:spPr>
          <a:xfrm>
            <a:off x="328501" y="763514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0" name="TextBox 216">
            <a:extLst>
              <a:ext uri="{FF2B5EF4-FFF2-40B4-BE49-F238E27FC236}">
                <a16:creationId xmlns:a16="http://schemas.microsoft.com/office/drawing/2014/main" id="{52F8543F-BB44-995A-5676-C62CFB228094}"/>
              </a:ext>
            </a:extLst>
          </p:cNvPr>
          <p:cNvSpPr txBox="1"/>
          <p:nvPr/>
        </p:nvSpPr>
        <p:spPr>
          <a:xfrm>
            <a:off x="328501" y="795374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31" name="Straight Connector 144">
            <a:extLst>
              <a:ext uri="{FF2B5EF4-FFF2-40B4-BE49-F238E27FC236}">
                <a16:creationId xmlns:a16="http://schemas.microsoft.com/office/drawing/2014/main" id="{C6449DD6-F321-26E8-0F09-6A9E20971DD9}"/>
              </a:ext>
            </a:extLst>
          </p:cNvPr>
          <p:cNvCxnSpPr/>
          <p:nvPr/>
        </p:nvCxnSpPr>
        <p:spPr>
          <a:xfrm flipV="1">
            <a:off x="1471015" y="4109114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50">
            <a:extLst>
              <a:ext uri="{FF2B5EF4-FFF2-40B4-BE49-F238E27FC236}">
                <a16:creationId xmlns:a16="http://schemas.microsoft.com/office/drawing/2014/main" id="{FC583F67-22F4-966D-E619-45D43F9B19DC}"/>
              </a:ext>
            </a:extLst>
          </p:cNvPr>
          <p:cNvSpPr/>
          <p:nvPr/>
        </p:nvSpPr>
        <p:spPr>
          <a:xfrm>
            <a:off x="2153793" y="4043992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33" name="Straight Connector 151">
            <a:extLst>
              <a:ext uri="{FF2B5EF4-FFF2-40B4-BE49-F238E27FC236}">
                <a16:creationId xmlns:a16="http://schemas.microsoft.com/office/drawing/2014/main" id="{B2DAD13C-EE4E-0967-0D12-67BEE054C73F}"/>
              </a:ext>
            </a:extLst>
          </p:cNvPr>
          <p:cNvCxnSpPr/>
          <p:nvPr/>
        </p:nvCxnSpPr>
        <p:spPr>
          <a:xfrm flipV="1">
            <a:off x="1471015" y="4423049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52">
            <a:extLst>
              <a:ext uri="{FF2B5EF4-FFF2-40B4-BE49-F238E27FC236}">
                <a16:creationId xmlns:a16="http://schemas.microsoft.com/office/drawing/2014/main" id="{CFCEF232-06F8-589E-0A9D-B054BAC5A8EB}"/>
              </a:ext>
            </a:extLst>
          </p:cNvPr>
          <p:cNvSpPr/>
          <p:nvPr/>
        </p:nvSpPr>
        <p:spPr>
          <a:xfrm>
            <a:off x="1895898" y="4357927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35" name="Straight Connector 153">
            <a:extLst>
              <a:ext uri="{FF2B5EF4-FFF2-40B4-BE49-F238E27FC236}">
                <a16:creationId xmlns:a16="http://schemas.microsoft.com/office/drawing/2014/main" id="{7C2753D8-1C89-2625-77B7-714E635C7D8F}"/>
              </a:ext>
            </a:extLst>
          </p:cNvPr>
          <p:cNvCxnSpPr/>
          <p:nvPr/>
        </p:nvCxnSpPr>
        <p:spPr>
          <a:xfrm flipV="1">
            <a:off x="1471015" y="4736984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54">
            <a:extLst>
              <a:ext uri="{FF2B5EF4-FFF2-40B4-BE49-F238E27FC236}">
                <a16:creationId xmlns:a16="http://schemas.microsoft.com/office/drawing/2014/main" id="{9D669777-EB82-248F-D51B-4D90E8B8A409}"/>
              </a:ext>
            </a:extLst>
          </p:cNvPr>
          <p:cNvSpPr/>
          <p:nvPr/>
        </p:nvSpPr>
        <p:spPr>
          <a:xfrm>
            <a:off x="2153793" y="4671862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37" name="Straight Connector 155">
            <a:extLst>
              <a:ext uri="{FF2B5EF4-FFF2-40B4-BE49-F238E27FC236}">
                <a16:creationId xmlns:a16="http://schemas.microsoft.com/office/drawing/2014/main" id="{347DE5E8-860C-DF30-355F-BC10918669B3}"/>
              </a:ext>
            </a:extLst>
          </p:cNvPr>
          <p:cNvCxnSpPr/>
          <p:nvPr/>
        </p:nvCxnSpPr>
        <p:spPr>
          <a:xfrm flipV="1">
            <a:off x="1471015" y="5050919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56">
            <a:extLst>
              <a:ext uri="{FF2B5EF4-FFF2-40B4-BE49-F238E27FC236}">
                <a16:creationId xmlns:a16="http://schemas.microsoft.com/office/drawing/2014/main" id="{C4023468-A9B9-E14D-9E7B-EF1750139128}"/>
              </a:ext>
            </a:extLst>
          </p:cNvPr>
          <p:cNvSpPr/>
          <p:nvPr/>
        </p:nvSpPr>
        <p:spPr>
          <a:xfrm>
            <a:off x="1895898" y="4985797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39" name="Straight Connector 157">
            <a:extLst>
              <a:ext uri="{FF2B5EF4-FFF2-40B4-BE49-F238E27FC236}">
                <a16:creationId xmlns:a16="http://schemas.microsoft.com/office/drawing/2014/main" id="{CA9F4146-0A1F-1F8F-01D1-D4675E635AFE}"/>
              </a:ext>
            </a:extLst>
          </p:cNvPr>
          <p:cNvCxnSpPr/>
          <p:nvPr/>
        </p:nvCxnSpPr>
        <p:spPr>
          <a:xfrm flipV="1">
            <a:off x="1471015" y="5806820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58">
            <a:extLst>
              <a:ext uri="{FF2B5EF4-FFF2-40B4-BE49-F238E27FC236}">
                <a16:creationId xmlns:a16="http://schemas.microsoft.com/office/drawing/2014/main" id="{63E952A0-5B9D-B19C-65DD-D61F447404D8}"/>
              </a:ext>
            </a:extLst>
          </p:cNvPr>
          <p:cNvSpPr/>
          <p:nvPr/>
        </p:nvSpPr>
        <p:spPr>
          <a:xfrm>
            <a:off x="2153793" y="5741698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41" name="Straight Connector 159">
            <a:extLst>
              <a:ext uri="{FF2B5EF4-FFF2-40B4-BE49-F238E27FC236}">
                <a16:creationId xmlns:a16="http://schemas.microsoft.com/office/drawing/2014/main" id="{0789E7BF-02BD-496A-C7F0-EC469110B233}"/>
              </a:ext>
            </a:extLst>
          </p:cNvPr>
          <p:cNvCxnSpPr/>
          <p:nvPr/>
        </p:nvCxnSpPr>
        <p:spPr>
          <a:xfrm flipV="1">
            <a:off x="1471015" y="6127088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60">
            <a:extLst>
              <a:ext uri="{FF2B5EF4-FFF2-40B4-BE49-F238E27FC236}">
                <a16:creationId xmlns:a16="http://schemas.microsoft.com/office/drawing/2014/main" id="{A0CFBE62-B7B8-01CC-5515-9F5C43B18FB8}"/>
              </a:ext>
            </a:extLst>
          </p:cNvPr>
          <p:cNvSpPr/>
          <p:nvPr/>
        </p:nvSpPr>
        <p:spPr>
          <a:xfrm>
            <a:off x="1895898" y="6061966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43" name="Straight Connector 161">
            <a:extLst>
              <a:ext uri="{FF2B5EF4-FFF2-40B4-BE49-F238E27FC236}">
                <a16:creationId xmlns:a16="http://schemas.microsoft.com/office/drawing/2014/main" id="{1E9B2F4C-FB95-942F-F2E4-6605529228B9}"/>
              </a:ext>
            </a:extLst>
          </p:cNvPr>
          <p:cNvCxnSpPr/>
          <p:nvPr/>
        </p:nvCxnSpPr>
        <p:spPr>
          <a:xfrm flipV="1">
            <a:off x="1471015" y="6447356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62">
            <a:extLst>
              <a:ext uri="{FF2B5EF4-FFF2-40B4-BE49-F238E27FC236}">
                <a16:creationId xmlns:a16="http://schemas.microsoft.com/office/drawing/2014/main" id="{2E32F9EA-6E79-FD60-9837-3C88A7AE2426}"/>
              </a:ext>
            </a:extLst>
          </p:cNvPr>
          <p:cNvSpPr/>
          <p:nvPr/>
        </p:nvSpPr>
        <p:spPr>
          <a:xfrm>
            <a:off x="2153793" y="6382234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72" name="Straight Connector 163">
            <a:extLst>
              <a:ext uri="{FF2B5EF4-FFF2-40B4-BE49-F238E27FC236}">
                <a16:creationId xmlns:a16="http://schemas.microsoft.com/office/drawing/2014/main" id="{7A4D3C1D-CBC5-E458-C9BE-903684F67206}"/>
              </a:ext>
            </a:extLst>
          </p:cNvPr>
          <p:cNvCxnSpPr/>
          <p:nvPr/>
        </p:nvCxnSpPr>
        <p:spPr>
          <a:xfrm flipV="1">
            <a:off x="1471015" y="7129664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64">
            <a:extLst>
              <a:ext uri="{FF2B5EF4-FFF2-40B4-BE49-F238E27FC236}">
                <a16:creationId xmlns:a16="http://schemas.microsoft.com/office/drawing/2014/main" id="{31AEA40F-73B4-B5BD-D793-AB29A1CDB365}"/>
              </a:ext>
            </a:extLst>
          </p:cNvPr>
          <p:cNvSpPr/>
          <p:nvPr/>
        </p:nvSpPr>
        <p:spPr>
          <a:xfrm>
            <a:off x="2153793" y="7064542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78" name="Straight Connector 165">
            <a:extLst>
              <a:ext uri="{FF2B5EF4-FFF2-40B4-BE49-F238E27FC236}">
                <a16:creationId xmlns:a16="http://schemas.microsoft.com/office/drawing/2014/main" id="{CE411317-312F-049C-155D-A6F5DC976914}"/>
              </a:ext>
            </a:extLst>
          </p:cNvPr>
          <p:cNvCxnSpPr/>
          <p:nvPr/>
        </p:nvCxnSpPr>
        <p:spPr>
          <a:xfrm flipV="1">
            <a:off x="1471015" y="7443599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66">
            <a:extLst>
              <a:ext uri="{FF2B5EF4-FFF2-40B4-BE49-F238E27FC236}">
                <a16:creationId xmlns:a16="http://schemas.microsoft.com/office/drawing/2014/main" id="{40862960-1382-CF82-6E90-28F768CA60B2}"/>
              </a:ext>
            </a:extLst>
          </p:cNvPr>
          <p:cNvSpPr/>
          <p:nvPr/>
        </p:nvSpPr>
        <p:spPr>
          <a:xfrm>
            <a:off x="1895898" y="7378477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80" name="Straight Connector 167">
            <a:extLst>
              <a:ext uri="{FF2B5EF4-FFF2-40B4-BE49-F238E27FC236}">
                <a16:creationId xmlns:a16="http://schemas.microsoft.com/office/drawing/2014/main" id="{A97D8F2A-7DB1-6F42-92C7-137B83A4CDB5}"/>
              </a:ext>
            </a:extLst>
          </p:cNvPr>
          <p:cNvCxnSpPr/>
          <p:nvPr/>
        </p:nvCxnSpPr>
        <p:spPr>
          <a:xfrm flipV="1">
            <a:off x="1471015" y="7757534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 168">
            <a:extLst>
              <a:ext uri="{FF2B5EF4-FFF2-40B4-BE49-F238E27FC236}">
                <a16:creationId xmlns:a16="http://schemas.microsoft.com/office/drawing/2014/main" id="{03CA4A57-4C34-FF9F-1E12-EE3CEEF8EB82}"/>
              </a:ext>
            </a:extLst>
          </p:cNvPr>
          <p:cNvSpPr/>
          <p:nvPr/>
        </p:nvSpPr>
        <p:spPr>
          <a:xfrm>
            <a:off x="2153793" y="7692412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82" name="Straight Connector 169">
            <a:extLst>
              <a:ext uri="{FF2B5EF4-FFF2-40B4-BE49-F238E27FC236}">
                <a16:creationId xmlns:a16="http://schemas.microsoft.com/office/drawing/2014/main" id="{7B22F0EE-E501-72C0-72EE-7B1445E8EA62}"/>
              </a:ext>
            </a:extLst>
          </p:cNvPr>
          <p:cNvCxnSpPr/>
          <p:nvPr/>
        </p:nvCxnSpPr>
        <p:spPr>
          <a:xfrm flipV="1">
            <a:off x="1471015" y="8071469"/>
            <a:ext cx="1286855" cy="3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val 170">
            <a:extLst>
              <a:ext uri="{FF2B5EF4-FFF2-40B4-BE49-F238E27FC236}">
                <a16:creationId xmlns:a16="http://schemas.microsoft.com/office/drawing/2014/main" id="{81A6B775-F2A2-0490-147C-1827DBF5F628}"/>
              </a:ext>
            </a:extLst>
          </p:cNvPr>
          <p:cNvSpPr/>
          <p:nvPr/>
        </p:nvSpPr>
        <p:spPr>
          <a:xfrm>
            <a:off x="1895898" y="8006347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184" name="Picture 39">
            <a:extLst>
              <a:ext uri="{FF2B5EF4-FFF2-40B4-BE49-F238E27FC236}">
                <a16:creationId xmlns:a16="http://schemas.microsoft.com/office/drawing/2014/main" id="{1012ABD7-7BD9-DF74-62E6-FD3E7E877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273" y="9994788"/>
            <a:ext cx="2798727" cy="631657"/>
          </a:xfrm>
          <a:prstGeom prst="rect">
            <a:avLst/>
          </a:prstGeom>
        </p:spPr>
      </p:pic>
      <p:sp>
        <p:nvSpPr>
          <p:cNvPr id="185" name="Oval 40">
            <a:extLst>
              <a:ext uri="{FF2B5EF4-FFF2-40B4-BE49-F238E27FC236}">
                <a16:creationId xmlns:a16="http://schemas.microsoft.com/office/drawing/2014/main" id="{232E6C4D-313F-4EA5-5AE0-3491BE300C0C}"/>
              </a:ext>
            </a:extLst>
          </p:cNvPr>
          <p:cNvSpPr/>
          <p:nvPr/>
        </p:nvSpPr>
        <p:spPr>
          <a:xfrm>
            <a:off x="328501" y="268487"/>
            <a:ext cx="452549" cy="45254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73">
            <a:extLst>
              <a:ext uri="{FF2B5EF4-FFF2-40B4-BE49-F238E27FC236}">
                <a16:creationId xmlns:a16="http://schemas.microsoft.com/office/drawing/2014/main" id="{A8019F00-1ACA-EB9D-C011-7B7C31126AAA}"/>
              </a:ext>
            </a:extLst>
          </p:cNvPr>
          <p:cNvSpPr/>
          <p:nvPr/>
        </p:nvSpPr>
        <p:spPr>
          <a:xfrm>
            <a:off x="682165" y="820897"/>
            <a:ext cx="289909" cy="28990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74">
            <a:extLst>
              <a:ext uri="{FF2B5EF4-FFF2-40B4-BE49-F238E27FC236}">
                <a16:creationId xmlns:a16="http://schemas.microsoft.com/office/drawing/2014/main" id="{5AD722A9-C585-C55B-5AC3-A7E226224AB2}"/>
              </a:ext>
            </a:extLst>
          </p:cNvPr>
          <p:cNvSpPr/>
          <p:nvPr/>
        </p:nvSpPr>
        <p:spPr>
          <a:xfrm>
            <a:off x="361888" y="1010091"/>
            <a:ext cx="245919" cy="24591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75">
            <a:extLst>
              <a:ext uri="{FF2B5EF4-FFF2-40B4-BE49-F238E27FC236}">
                <a16:creationId xmlns:a16="http://schemas.microsoft.com/office/drawing/2014/main" id="{8111E292-388C-6BC1-B55B-E6B48EA0C78B}"/>
              </a:ext>
            </a:extLst>
          </p:cNvPr>
          <p:cNvSpPr/>
          <p:nvPr/>
        </p:nvSpPr>
        <p:spPr>
          <a:xfrm>
            <a:off x="844272" y="1222454"/>
            <a:ext cx="452549" cy="45254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76">
            <a:extLst>
              <a:ext uri="{FF2B5EF4-FFF2-40B4-BE49-F238E27FC236}">
                <a16:creationId xmlns:a16="http://schemas.microsoft.com/office/drawing/2014/main" id="{BAA9DC25-EE4C-2286-515C-D86411CE61D5}"/>
              </a:ext>
            </a:extLst>
          </p:cNvPr>
          <p:cNvSpPr/>
          <p:nvPr/>
        </p:nvSpPr>
        <p:spPr>
          <a:xfrm>
            <a:off x="1023407" y="331198"/>
            <a:ext cx="245919" cy="24591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0" name="Image 189" descr="Une image contenant personne, bâtiment, homme, cravate&#10;&#10;&#10;&#10;Description générée automatiquement">
            <a:extLst>
              <a:ext uri="{FF2B5EF4-FFF2-40B4-BE49-F238E27FC236}">
                <a16:creationId xmlns:a16="http://schemas.microsoft.com/office/drawing/2014/main" id="{53FE2840-5DE7-7ABA-D879-2F271B7E3B7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3" r="27795"/>
          <a:stretch/>
        </p:blipFill>
        <p:spPr>
          <a:xfrm>
            <a:off x="1467463" y="142936"/>
            <a:ext cx="1967507" cy="2021516"/>
          </a:xfrm>
          <a:prstGeom prst="ellipse">
            <a:avLst/>
          </a:prstGeom>
          <a:ln w="38100">
            <a:solidFill>
              <a:srgbClr val="009999"/>
            </a:solidFill>
          </a:ln>
        </p:spPr>
      </p:pic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7167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680</Words>
  <Application>Microsoft Macintosh PowerPoint</Application>
  <PresentationFormat>Personnalisé</PresentationFormat>
  <Paragraphs>93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Roboto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18</cp:revision>
  <dcterms:created xsi:type="dcterms:W3CDTF">2017-02-16T03:54:32Z</dcterms:created>
  <dcterms:modified xsi:type="dcterms:W3CDTF">2022-08-04T15:12:47Z</dcterms:modified>
</cp:coreProperties>
</file>