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CAA3"/>
    <a:srgbClr val="672393"/>
    <a:srgbClr val="06B2CE"/>
    <a:srgbClr val="F5279E"/>
    <a:srgbClr val="FF6699"/>
    <a:srgbClr val="FF5050"/>
    <a:srgbClr val="FC8876"/>
    <a:srgbClr val="00CC99"/>
    <a:srgbClr val="2B2A52"/>
    <a:srgbClr val="1DB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1A1D16-AB91-6B42-B9F2-182D1DEE231E}" v="21" dt="2018-11-19T10:21:03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04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32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C1A1D16-AB91-6B42-B9F2-182D1DEE231E}"/>
    <pc:docChg chg="modSld">
      <pc:chgData name="Axel Maille" userId="065ad68c099279a8" providerId="LiveId" clId="{3C1A1D16-AB91-6B42-B9F2-182D1DEE231E}" dt="2018-11-19T10:21:03.054" v="169" actId="207"/>
      <pc:docMkLst>
        <pc:docMk/>
      </pc:docMkLst>
      <pc:sldChg chg="addSp delSp modSp">
        <pc:chgData name="Axel Maille" userId="065ad68c099279a8" providerId="LiveId" clId="{3C1A1D16-AB91-6B42-B9F2-182D1DEE231E}" dt="2018-11-19T10:21:03.054" v="169" actId="207"/>
        <pc:sldMkLst>
          <pc:docMk/>
          <pc:sldMk cId="2374965228" sldId="257"/>
        </pc:sldMkLst>
        <pc:spChg chg="del mod">
          <ac:chgData name="Axel Maille" userId="065ad68c099279a8" providerId="LiveId" clId="{3C1A1D16-AB91-6B42-B9F2-182D1DEE231E}" dt="2018-11-19T10:18:55.826" v="121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8:10.481" v="72" actId="6549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21:03.054" v="169" actId="207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26.441" v="27" actId="1076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18.480" v="36" actId="6549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05.454" v="31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19.931" v="38" actId="6549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13.387" v="32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21.789" v="40" actId="6549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14.430" v="33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7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23.319" v="42" actId="6549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15.519" v="34"/>
          <ac:spMkLst>
            <pc:docMk/>
            <pc:sldMk cId="2374965228" sldId="257"/>
            <ac:spMk id="31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8:26.154" v="84" actId="1076"/>
          <ac:spMkLst>
            <pc:docMk/>
            <pc:sldMk cId="2374965228" sldId="257"/>
            <ac:spMk id="32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8:21.325" v="83" actId="6549"/>
          <ac:spMkLst>
            <pc:docMk/>
            <pc:sldMk cId="2374965228" sldId="257"/>
            <ac:spMk id="33" creationId="{00000000-0000-0000-0000-000000000000}"/>
          </ac:spMkLst>
        </pc:spChg>
        <pc:spChg chg="add del mod">
          <ac:chgData name="Axel Maille" userId="065ad68c099279a8" providerId="LiveId" clId="{3C1A1D16-AB91-6B42-B9F2-182D1DEE231E}" dt="2018-11-19T10:20:36.568" v="165"/>
          <ac:spMkLst>
            <pc:docMk/>
            <pc:sldMk cId="2374965228" sldId="257"/>
            <ac:spMk id="68" creationId="{8F50653F-9FE2-7845-AFE1-A48BD44BDEB7}"/>
          </ac:spMkLst>
        </pc:spChg>
        <pc:spChg chg="add">
          <ac:chgData name="Axel Maille" userId="065ad68c099279a8" providerId="LiveId" clId="{3C1A1D16-AB91-6B42-B9F2-182D1DEE231E}" dt="2018-11-19T10:20:36.982" v="166"/>
          <ac:spMkLst>
            <pc:docMk/>
            <pc:sldMk cId="2374965228" sldId="257"/>
            <ac:spMk id="71" creationId="{665495E4-2C2A-6543-AA93-D559AAA98B24}"/>
          </ac:spMkLst>
        </pc:spChg>
        <pc:spChg chg="mod">
          <ac:chgData name="Axel Maille" userId="065ad68c099279a8" providerId="LiveId" clId="{3C1A1D16-AB91-6B42-B9F2-182D1DEE231E}" dt="2018-11-19T10:18:17.827" v="82" actId="1076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35.154" v="45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37.976" v="46" actId="207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51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53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55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57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59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61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63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65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67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69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71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172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8:08.088" v="71" actId="1076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8:08.088" v="71" actId="1076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7:58.445" v="69" actId="1076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8:45.568" v="119" actId="20577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8:38.490" v="106" actId="20577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8:42.011" v="118" actId="20577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3C1A1D16-AB91-6B42-B9F2-182D1DEE231E}" dt="2018-11-19T10:16:03.846" v="0" actId="2711"/>
          <ac:spMkLst>
            <pc:docMk/>
            <pc:sldMk cId="2374965228" sldId="257"/>
            <ac:spMk id="217" creationId="{00000000-0000-0000-0000-000000000000}"/>
          </ac:spMkLst>
        </pc:spChg>
        <pc:grpChg chg="mod">
          <ac:chgData name="Axel Maille" userId="065ad68c099279a8" providerId="LiveId" clId="{3C1A1D16-AB91-6B42-B9F2-182D1DEE231E}" dt="2018-11-19T10:17:30.981" v="44"/>
          <ac:grpSpMkLst>
            <pc:docMk/>
            <pc:sldMk cId="2374965228" sldId="257"/>
            <ac:grpSpMk id="3" creationId="{00000000-0000-0000-0000-000000000000}"/>
          </ac:grpSpMkLst>
        </pc:grpChg>
        <pc:picChg chg="add mod modCrop">
          <ac:chgData name="Axel Maille" userId="065ad68c099279a8" providerId="LiveId" clId="{3C1A1D16-AB91-6B42-B9F2-182D1DEE231E}" dt="2018-11-19T10:20:43.122" v="167" actId="14100"/>
          <ac:picMkLst>
            <pc:docMk/>
            <pc:sldMk cId="2374965228" sldId="257"/>
            <ac:picMk id="4" creationId="{DF610FB0-B2A0-F34A-A478-34306C1849A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171"/>
          <p:cNvSpPr/>
          <p:nvPr/>
        </p:nvSpPr>
        <p:spPr>
          <a:xfrm>
            <a:off x="289954" y="1143001"/>
            <a:ext cx="6982943" cy="9205686"/>
          </a:xfrm>
          <a:prstGeom prst="rect">
            <a:avLst/>
          </a:prstGeom>
          <a:noFill/>
          <a:ln w="57150" cap="rnd">
            <a:solidFill>
              <a:srgbClr val="06B2CE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1" y="0"/>
            <a:ext cx="4163828" cy="1688123"/>
          </a:xfrm>
          <a:prstGeom prst="rect">
            <a:avLst/>
          </a:prstGeom>
          <a:solidFill>
            <a:srgbClr val="6723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151374" y="1938207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672393"/>
                </a:solidFill>
                <a:ea typeface="Roboto" pitchFamily="2" charset="0"/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64027" y="2315834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46528" y="2315834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ea typeface="Lato" charset="0"/>
              <a:cs typeface="Lato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84010" y="2618687"/>
            <a:ext cx="979819" cy="888856"/>
          </a:xfrm>
          <a:prstGeom prst="rect">
            <a:avLst/>
          </a:prstGeom>
          <a:solidFill>
            <a:srgbClr val="80CAA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64027" y="3613234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46528" y="3613234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ea typeface="Lato" charset="0"/>
              <a:cs typeface="Lato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84010" y="3916087"/>
            <a:ext cx="979819" cy="888856"/>
          </a:xfrm>
          <a:prstGeom prst="rect">
            <a:avLst/>
          </a:prstGeom>
          <a:solidFill>
            <a:srgbClr val="80CAA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64027" y="4871158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46528" y="4871158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ea typeface="Lato" charset="0"/>
              <a:cs typeface="Lato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84010" y="5174011"/>
            <a:ext cx="979819" cy="888856"/>
          </a:xfrm>
          <a:prstGeom prst="rect">
            <a:avLst/>
          </a:prstGeom>
          <a:solidFill>
            <a:srgbClr val="80CAA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64027" y="6147353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46528" y="6147353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ea typeface="Lato" charset="0"/>
              <a:cs typeface="Lato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84010" y="6450206"/>
            <a:ext cx="979819" cy="888856"/>
          </a:xfrm>
          <a:prstGeom prst="rect">
            <a:avLst/>
          </a:prstGeom>
          <a:solidFill>
            <a:srgbClr val="80CAA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0624" y="8774365"/>
            <a:ext cx="7071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672393"/>
                </a:solidFill>
                <a:ea typeface="Roboto" pitchFamily="2" charset="0"/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0624" y="9082142"/>
            <a:ext cx="24902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80784" y="9216644"/>
            <a:ext cx="638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672393"/>
                </a:solidFill>
                <a:ea typeface="Roboto" pitchFamily="2" charset="0"/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84010" y="9529556"/>
            <a:ext cx="3990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Lorem ipsum dolor sit amet,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151374" y="7649672"/>
            <a:ext cx="1116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672393"/>
                </a:solidFill>
                <a:ea typeface="Roboto" pitchFamily="2" charset="0"/>
                <a:cs typeface="Lato" panose="020F0502020204030203" pitchFamily="34" charset="0"/>
              </a:rPr>
              <a:t>FORMATION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164027" y="8002755"/>
            <a:ext cx="4151172" cy="1103641"/>
            <a:chOff x="3315478" y="8606640"/>
            <a:chExt cx="4151172" cy="1103641"/>
          </a:xfrm>
        </p:grpSpPr>
        <p:sp>
          <p:nvSpPr>
            <p:cNvPr id="147" name="TextBox 146"/>
            <p:cNvSpPr txBox="1"/>
            <p:nvPr/>
          </p:nvSpPr>
          <p:spPr>
            <a:xfrm>
              <a:off x="3965969" y="8606640"/>
              <a:ext cx="35006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Ecole/</a:t>
              </a:r>
              <a:r>
                <a:rPr lang="en-PH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 </a:t>
              </a:r>
              <a:r>
                <a:rPr lang="mr-I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–</a:t>
              </a:r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 </a:t>
              </a:r>
              <a:r>
                <a:rPr lang="en-PH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Diplôme</a:t>
              </a:r>
              <a:endPara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fr-F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315478" y="8606640"/>
              <a:ext cx="6504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2014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965969" y="9156283"/>
              <a:ext cx="35006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Ecole/</a:t>
              </a:r>
              <a:r>
                <a:rPr lang="en-PH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 </a:t>
              </a:r>
              <a:r>
                <a:rPr lang="mr-I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–</a:t>
              </a:r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 </a:t>
              </a:r>
              <a:r>
                <a:rPr lang="en-PH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Diplôme</a:t>
              </a:r>
              <a:endPara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fr-F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315478" y="9156283"/>
              <a:ext cx="6504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2014</a:t>
              </a:r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411758" y="2368531"/>
            <a:ext cx="882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672393"/>
                </a:solidFill>
                <a:ea typeface="Roboto" pitchFamily="2" charset="0"/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421638" y="2632959"/>
            <a:ext cx="2519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Tel : 0102030405</a:t>
            </a:r>
          </a:p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Mobile : 0601020304</a:t>
            </a:r>
          </a:p>
          <a:p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Adresse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: 12 rue de la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Email :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mail@mail.com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31941" y="3576059"/>
            <a:ext cx="16834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672393"/>
                </a:solidFill>
                <a:ea typeface="Roboto" pitchFamily="2" charset="0"/>
                <a:cs typeface="Lato" panose="020F0502020204030203" pitchFamily="34" charset="0"/>
              </a:rPr>
              <a:t>COMPETENCES CLES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423751" y="394189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423751" y="4241979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23751" y="4556363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Graphic Design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423751" y="487074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Search Engine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423751" y="518513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Programming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423751" y="5663530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23751" y="596361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English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423751" y="627799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French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423751" y="659238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Dutch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423751" y="6977448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423751" y="727753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Creative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423751" y="759191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Hardworking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423751" y="790629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Innovative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423751" y="822489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Hobbies</a:t>
            </a:r>
          </a:p>
        </p:txBody>
      </p:sp>
      <p:cxnSp>
        <p:nvCxnSpPr>
          <p:cNvPr id="145" name="Straight Connector 144"/>
          <p:cNvCxnSpPr/>
          <p:nvPr/>
        </p:nvCxnSpPr>
        <p:spPr>
          <a:xfrm flipV="1">
            <a:off x="1566265" y="4380265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2249043" y="4315143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1566265" y="4694200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1991148" y="4629078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4" name="Straight Connector 153"/>
          <p:cNvCxnSpPr/>
          <p:nvPr/>
        </p:nvCxnSpPr>
        <p:spPr>
          <a:xfrm flipV="1">
            <a:off x="1566265" y="5008135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2249043" y="4943013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1566265" y="5322070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/>
          <p:nvPr/>
        </p:nvSpPr>
        <p:spPr>
          <a:xfrm>
            <a:off x="1991148" y="5256948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1566265" y="6077971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 158"/>
          <p:cNvSpPr/>
          <p:nvPr/>
        </p:nvSpPr>
        <p:spPr>
          <a:xfrm>
            <a:off x="2249043" y="6012849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 flipV="1">
            <a:off x="1566265" y="6398239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>
          <a:xfrm>
            <a:off x="1991148" y="6333117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62" name="Straight Connector 161"/>
          <p:cNvCxnSpPr/>
          <p:nvPr/>
        </p:nvCxnSpPr>
        <p:spPr>
          <a:xfrm flipV="1">
            <a:off x="1566265" y="6718507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>
            <a:off x="2249043" y="6653385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 flipV="1">
            <a:off x="1566265" y="7400815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2249043" y="7335693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66" name="Straight Connector 165"/>
          <p:cNvCxnSpPr/>
          <p:nvPr/>
        </p:nvCxnSpPr>
        <p:spPr>
          <a:xfrm flipV="1">
            <a:off x="1566265" y="7714750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1991148" y="7649628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68" name="Straight Connector 167"/>
          <p:cNvCxnSpPr/>
          <p:nvPr/>
        </p:nvCxnSpPr>
        <p:spPr>
          <a:xfrm flipV="1">
            <a:off x="1566265" y="8028685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2249043" y="7963563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flipV="1">
            <a:off x="1566265" y="8342620"/>
            <a:ext cx="1286855" cy="3017"/>
          </a:xfrm>
          <a:prstGeom prst="line">
            <a:avLst/>
          </a:prstGeom>
          <a:ln w="12700">
            <a:solidFill>
              <a:srgbClr val="06B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/>
          <p:nvPr/>
        </p:nvSpPr>
        <p:spPr>
          <a:xfrm>
            <a:off x="1991148" y="8277498"/>
            <a:ext cx="124267" cy="133260"/>
          </a:xfrm>
          <a:prstGeom prst="ellipse">
            <a:avLst/>
          </a:prstGeom>
          <a:solidFill>
            <a:srgbClr val="672393"/>
          </a:solidFill>
          <a:ln>
            <a:solidFill>
              <a:srgbClr val="06B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3"/>
          <a:srcRect l="12675" r="1" b="10786"/>
          <a:stretch/>
        </p:blipFill>
        <p:spPr>
          <a:xfrm rot="16200000">
            <a:off x="4979865" y="-894864"/>
            <a:ext cx="1699638" cy="3466334"/>
          </a:xfrm>
          <a:prstGeom prst="rect">
            <a:avLst/>
          </a:prstGeom>
        </p:spPr>
      </p:pic>
      <p:pic>
        <p:nvPicPr>
          <p:cNvPr id="4" name="Image 3" descr="Une image contenant personne, mur, habits, intérieur&#10;&#10;&#10;&#10;Description générée automatiquement">
            <a:extLst>
              <a:ext uri="{FF2B5EF4-FFF2-40B4-BE49-F238E27FC236}">
                <a16:creationId xmlns:a16="http://schemas.microsoft.com/office/drawing/2014/main" id="{DF610FB0-B2A0-F34A-A478-34306C1849A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3"/>
          <a:stretch/>
        </p:blipFill>
        <p:spPr>
          <a:xfrm>
            <a:off x="389179" y="176123"/>
            <a:ext cx="1984131" cy="2000262"/>
          </a:xfrm>
          <a:prstGeom prst="ellipse">
            <a:avLst/>
          </a:prstGeom>
        </p:spPr>
      </p:pic>
      <p:sp>
        <p:nvSpPr>
          <p:cNvPr id="71" name="TextBox 5">
            <a:extLst>
              <a:ext uri="{FF2B5EF4-FFF2-40B4-BE49-F238E27FC236}">
                <a16:creationId xmlns:a16="http://schemas.microsoft.com/office/drawing/2014/main" id="{665495E4-2C2A-6543-AA93-D559AAA98B24}"/>
              </a:ext>
            </a:extLst>
          </p:cNvPr>
          <p:cNvSpPr txBox="1"/>
          <p:nvPr/>
        </p:nvSpPr>
        <p:spPr>
          <a:xfrm>
            <a:off x="1266782" y="286863"/>
            <a:ext cx="6574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ea typeface="Always In My Heart" panose="02000603000000000000" pitchFamily="2" charset="0"/>
                <a:cs typeface="Lato Black" panose="020F0A02020204030203" pitchFamily="34" charset="0"/>
              </a:rPr>
              <a:t>Solange</a:t>
            </a:r>
            <a:r>
              <a:rPr lang="en-GB" sz="7200" dirty="0">
                <a:solidFill>
                  <a:schemeClr val="bg1"/>
                </a:solidFill>
                <a:ea typeface="Always In My Heart" panose="02000603000000000000" pitchFamily="2" charset="0"/>
                <a:cs typeface="Lato Black" panose="020F0A02020204030203" pitchFamily="34" charset="0"/>
              </a:rPr>
              <a:t> </a:t>
            </a:r>
            <a:r>
              <a:rPr lang="en-GB" sz="7200" b="1" dirty="0">
                <a:solidFill>
                  <a:schemeClr val="bg1"/>
                </a:solidFill>
                <a:ea typeface="Always In My Heart" panose="02000603000000000000" pitchFamily="2" charset="0"/>
                <a:cs typeface="Lato Black" panose="020F0A02020204030203" pitchFamily="34" charset="0"/>
              </a:rPr>
              <a:t>DEWITT</a:t>
            </a:r>
          </a:p>
        </p:txBody>
      </p:sp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94433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646</Words>
  <Application>Microsoft Macintosh PowerPoint</Application>
  <PresentationFormat>Personnalisé</PresentationFormat>
  <Paragraphs>92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16</cp:revision>
  <dcterms:created xsi:type="dcterms:W3CDTF">2017-02-16T03:54:32Z</dcterms:created>
  <dcterms:modified xsi:type="dcterms:W3CDTF">2022-08-04T08:06:49Z</dcterms:modified>
</cp:coreProperties>
</file>