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7" r:id="rId2"/>
    <p:sldId id="259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F50"/>
    <a:srgbClr val="006666"/>
    <a:srgbClr val="2B2A52"/>
    <a:srgbClr val="82CDD2"/>
    <a:srgbClr val="009999"/>
    <a:srgbClr val="FC8876"/>
    <a:srgbClr val="00CC99"/>
    <a:srgbClr val="1DB98B"/>
    <a:srgbClr val="FAC4D2"/>
    <a:srgbClr val="F0B5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F64DA2-4A46-7843-8F71-4A56DB2AF5DE}" v="41" dt="2018-11-19T10:15:06.3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21" autoAdjust="0"/>
    <p:restoredTop sz="95324" autoAdjust="0"/>
  </p:normalViewPr>
  <p:slideViewPr>
    <p:cSldViewPr snapToGrid="0">
      <p:cViewPr varScale="1">
        <p:scale>
          <a:sx n="79" d="100"/>
          <a:sy n="79" d="100"/>
        </p:scale>
        <p:origin x="324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5EF64DA2-4A46-7843-8F71-4A56DB2AF5DE}"/>
    <pc:docChg chg="modSld">
      <pc:chgData name="Axel Maille" userId="065ad68c099279a8" providerId="LiveId" clId="{5EF64DA2-4A46-7843-8F71-4A56DB2AF5DE}" dt="2018-11-19T10:15:10.748" v="285" actId="208"/>
      <pc:docMkLst>
        <pc:docMk/>
      </pc:docMkLst>
      <pc:sldChg chg="addSp delSp modSp">
        <pc:chgData name="Axel Maille" userId="065ad68c099279a8" providerId="LiveId" clId="{5EF64DA2-4A46-7843-8F71-4A56DB2AF5DE}" dt="2018-11-19T10:15:10.748" v="285" actId="208"/>
        <pc:sldMkLst>
          <pc:docMk/>
          <pc:sldMk cId="2374965228" sldId="257"/>
        </pc:sldMkLst>
        <pc:spChg chg="add mod">
          <ac:chgData name="Axel Maille" userId="065ad68c099279a8" providerId="LiveId" clId="{5EF64DA2-4A46-7843-8F71-4A56DB2AF5DE}" dt="2018-11-19T10:10:14.252" v="50" actId="2711"/>
          <ac:spMkLst>
            <pc:docMk/>
            <pc:sldMk cId="2374965228" sldId="257"/>
            <ac:spMk id="2" creationId="{77328B6B-52CD-6641-8255-FBE7C48FABC6}"/>
          </ac:spMkLst>
        </pc:spChg>
        <pc:spChg chg="mod">
          <ac:chgData name="Axel Maille" userId="065ad68c099279a8" providerId="LiveId" clId="{5EF64DA2-4A46-7843-8F71-4A56DB2AF5DE}" dt="2018-11-19T10:10:41.502" v="55" actId="1076"/>
          <ac:spMkLst>
            <pc:docMk/>
            <pc:sldMk cId="2374965228" sldId="257"/>
            <ac:spMk id="6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0:57.026" v="82" actId="6549"/>
          <ac:spMkLst>
            <pc:docMk/>
            <pc:sldMk cId="2374965228" sldId="257"/>
            <ac:spMk id="7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1:17.055" v="110" actId="207"/>
          <ac:spMkLst>
            <pc:docMk/>
            <pc:sldMk cId="2374965228" sldId="257"/>
            <ac:spMk id="8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0:53.841" v="81" actId="20577"/>
          <ac:spMkLst>
            <pc:docMk/>
            <pc:sldMk cId="2374965228" sldId="257"/>
            <ac:spMk id="11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2:45.526" v="134" actId="6549"/>
          <ac:spMkLst>
            <pc:docMk/>
            <pc:sldMk cId="2374965228" sldId="257"/>
            <ac:spMk id="14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0:14.252" v="50" actId="2711"/>
          <ac:spMkLst>
            <pc:docMk/>
            <pc:sldMk cId="2374965228" sldId="257"/>
            <ac:spMk id="15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2:26.447" v="127"/>
          <ac:spMkLst>
            <pc:docMk/>
            <pc:sldMk cId="2374965228" sldId="257"/>
            <ac:spMk id="16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2:47.276" v="136" actId="6549"/>
          <ac:spMkLst>
            <pc:docMk/>
            <pc:sldMk cId="2374965228" sldId="257"/>
            <ac:spMk id="19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0:14.252" v="50" actId="2711"/>
          <ac:spMkLst>
            <pc:docMk/>
            <pc:sldMk cId="2374965228" sldId="257"/>
            <ac:spMk id="20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2:30.513" v="128"/>
          <ac:spMkLst>
            <pc:docMk/>
            <pc:sldMk cId="2374965228" sldId="257"/>
            <ac:spMk id="21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2:48.840" v="138" actId="6549"/>
          <ac:spMkLst>
            <pc:docMk/>
            <pc:sldMk cId="2374965228" sldId="257"/>
            <ac:spMk id="24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0:14.252" v="50" actId="2711"/>
          <ac:spMkLst>
            <pc:docMk/>
            <pc:sldMk cId="2374965228" sldId="257"/>
            <ac:spMk id="25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2:31.677" v="129"/>
          <ac:spMkLst>
            <pc:docMk/>
            <pc:sldMk cId="2374965228" sldId="257"/>
            <ac:spMk id="26" creationId="{00000000-0000-0000-0000-000000000000}"/>
          </ac:spMkLst>
        </pc:spChg>
        <pc:spChg chg="del mod">
          <ac:chgData name="Axel Maille" userId="065ad68c099279a8" providerId="LiveId" clId="{5EF64DA2-4A46-7843-8F71-4A56DB2AF5DE}" dt="2018-11-19T10:07:35.291" v="1"/>
          <ac:spMkLst>
            <pc:docMk/>
            <pc:sldMk cId="2374965228" sldId="257"/>
            <ac:spMk id="27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2:50.550" v="140" actId="6549"/>
          <ac:spMkLst>
            <pc:docMk/>
            <pc:sldMk cId="2374965228" sldId="257"/>
            <ac:spMk id="29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0:14.252" v="50" actId="2711"/>
          <ac:spMkLst>
            <pc:docMk/>
            <pc:sldMk cId="2374965228" sldId="257"/>
            <ac:spMk id="30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2:32.686" v="130"/>
          <ac:spMkLst>
            <pc:docMk/>
            <pc:sldMk cId="2374965228" sldId="257"/>
            <ac:spMk id="31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0:14.252" v="50" actId="2711"/>
          <ac:spMkLst>
            <pc:docMk/>
            <pc:sldMk cId="2374965228" sldId="257"/>
            <ac:spMk id="32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0:14.252" v="50" actId="2711"/>
          <ac:spMkLst>
            <pc:docMk/>
            <pc:sldMk cId="2374965228" sldId="257"/>
            <ac:spMk id="33" creationId="{00000000-0000-0000-0000-000000000000}"/>
          </ac:spMkLst>
        </pc:spChg>
        <pc:spChg chg="add mod">
          <ac:chgData name="Axel Maille" userId="065ad68c099279a8" providerId="LiveId" clId="{5EF64DA2-4A46-7843-8F71-4A56DB2AF5DE}" dt="2018-11-19T10:10:14.252" v="50" actId="2711"/>
          <ac:spMkLst>
            <pc:docMk/>
            <pc:sldMk cId="2374965228" sldId="257"/>
            <ac:spMk id="74" creationId="{A8AB5813-883F-3346-8038-EA31E43E9997}"/>
          </ac:spMkLst>
        </pc:spChg>
        <pc:spChg chg="add mod">
          <ac:chgData name="Axel Maille" userId="065ad68c099279a8" providerId="LiveId" clId="{5EF64DA2-4A46-7843-8F71-4A56DB2AF5DE}" dt="2018-11-19T10:13:23.808" v="146" actId="1076"/>
          <ac:spMkLst>
            <pc:docMk/>
            <pc:sldMk cId="2374965228" sldId="257"/>
            <ac:spMk id="75" creationId="{84C26035-1166-7E43-9F4E-A5FF1F73F5EF}"/>
          </ac:spMkLst>
        </pc:spChg>
        <pc:spChg chg="mod">
          <ac:chgData name="Axel Maille" userId="065ad68c099279a8" providerId="LiveId" clId="{5EF64DA2-4A46-7843-8F71-4A56DB2AF5DE}" dt="2018-11-19T10:15:06.336" v="284" actId="207"/>
          <ac:spMkLst>
            <pc:docMk/>
            <pc:sldMk cId="2374965228" sldId="257"/>
            <ac:spMk id="146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3:28.538" v="147" actId="207"/>
          <ac:spMkLst>
            <pc:docMk/>
            <pc:sldMk cId="2374965228" sldId="257"/>
            <ac:spMk id="147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0:14.252" v="50" actId="2711"/>
          <ac:spMkLst>
            <pc:docMk/>
            <pc:sldMk cId="2374965228" sldId="257"/>
            <ac:spMk id="148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3:32.792" v="148" actId="207"/>
          <ac:spMkLst>
            <pc:docMk/>
            <pc:sldMk cId="2374965228" sldId="257"/>
            <ac:spMk id="149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0:14.252" v="50" actId="2711"/>
          <ac:spMkLst>
            <pc:docMk/>
            <pc:sldMk cId="2374965228" sldId="257"/>
            <ac:spMk id="150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4:51.141" v="273" actId="207"/>
          <ac:spMkLst>
            <pc:docMk/>
            <pc:sldMk cId="2374965228" sldId="257"/>
            <ac:spMk id="151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4:53.566" v="274" actId="207"/>
          <ac:spMkLst>
            <pc:docMk/>
            <pc:sldMk cId="2374965228" sldId="257"/>
            <ac:spMk id="153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4:54.530" v="275" actId="207"/>
          <ac:spMkLst>
            <pc:docMk/>
            <pc:sldMk cId="2374965228" sldId="257"/>
            <ac:spMk id="155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4:55.317" v="276" actId="207"/>
          <ac:spMkLst>
            <pc:docMk/>
            <pc:sldMk cId="2374965228" sldId="257"/>
            <ac:spMk id="157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4:56.196" v="277" actId="207"/>
          <ac:spMkLst>
            <pc:docMk/>
            <pc:sldMk cId="2374965228" sldId="257"/>
            <ac:spMk id="159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4:57.052" v="278" actId="207"/>
          <ac:spMkLst>
            <pc:docMk/>
            <pc:sldMk cId="2374965228" sldId="257"/>
            <ac:spMk id="161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4:58.043" v="279" actId="207"/>
          <ac:spMkLst>
            <pc:docMk/>
            <pc:sldMk cId="2374965228" sldId="257"/>
            <ac:spMk id="163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4:59.672" v="280" actId="207"/>
          <ac:spMkLst>
            <pc:docMk/>
            <pc:sldMk cId="2374965228" sldId="257"/>
            <ac:spMk id="165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5:00.370" v="281" actId="207"/>
          <ac:spMkLst>
            <pc:docMk/>
            <pc:sldMk cId="2374965228" sldId="257"/>
            <ac:spMk id="167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5:01.057" v="282" actId="207"/>
          <ac:spMkLst>
            <pc:docMk/>
            <pc:sldMk cId="2374965228" sldId="257"/>
            <ac:spMk id="169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5:01.777" v="283" actId="207"/>
          <ac:spMkLst>
            <pc:docMk/>
            <pc:sldMk cId="2374965228" sldId="257"/>
            <ac:spMk id="171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0:14.252" v="50" actId="2711"/>
          <ac:spMkLst>
            <pc:docMk/>
            <pc:sldMk cId="2374965228" sldId="257"/>
            <ac:spMk id="201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1:39.875" v="122" actId="6549"/>
          <ac:spMkLst>
            <pc:docMk/>
            <pc:sldMk cId="2374965228" sldId="257"/>
            <ac:spMk id="202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1:01.434" v="98" actId="20577"/>
          <ac:spMkLst>
            <pc:docMk/>
            <pc:sldMk cId="2374965228" sldId="257"/>
            <ac:spMk id="203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3:39.882" v="164" actId="20577"/>
          <ac:spMkLst>
            <pc:docMk/>
            <pc:sldMk cId="2374965228" sldId="257"/>
            <ac:spMk id="204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0:14.252" v="50" actId="2711"/>
          <ac:spMkLst>
            <pc:docMk/>
            <pc:sldMk cId="2374965228" sldId="257"/>
            <ac:spMk id="205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3:49.636" v="184" actId="6549"/>
          <ac:spMkLst>
            <pc:docMk/>
            <pc:sldMk cId="2374965228" sldId="257"/>
            <ac:spMk id="206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3:53.463" v="193" actId="20577"/>
          <ac:spMkLst>
            <pc:docMk/>
            <pc:sldMk cId="2374965228" sldId="257"/>
            <ac:spMk id="207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3:57.343" v="203" actId="20577"/>
          <ac:spMkLst>
            <pc:docMk/>
            <pc:sldMk cId="2374965228" sldId="257"/>
            <ac:spMk id="208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3:43.146" v="171" actId="20577"/>
          <ac:spMkLst>
            <pc:docMk/>
            <pc:sldMk cId="2374965228" sldId="257"/>
            <ac:spMk id="209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4:00.389" v="210" actId="20577"/>
          <ac:spMkLst>
            <pc:docMk/>
            <pc:sldMk cId="2374965228" sldId="257"/>
            <ac:spMk id="210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4:03.891" v="218" actId="20577"/>
          <ac:spMkLst>
            <pc:docMk/>
            <pc:sldMk cId="2374965228" sldId="257"/>
            <ac:spMk id="211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4:07.251" v="225" actId="20577"/>
          <ac:spMkLst>
            <pc:docMk/>
            <pc:sldMk cId="2374965228" sldId="257"/>
            <ac:spMk id="212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3:47.021" v="183" actId="20577"/>
          <ac:spMkLst>
            <pc:docMk/>
            <pc:sldMk cId="2374965228" sldId="257"/>
            <ac:spMk id="213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4:11.709" v="233" actId="20577"/>
          <ac:spMkLst>
            <pc:docMk/>
            <pc:sldMk cId="2374965228" sldId="257"/>
            <ac:spMk id="214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4:17.792" v="253" actId="20577"/>
          <ac:spMkLst>
            <pc:docMk/>
            <pc:sldMk cId="2374965228" sldId="257"/>
            <ac:spMk id="215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4:21.398" v="262" actId="20577"/>
          <ac:spMkLst>
            <pc:docMk/>
            <pc:sldMk cId="2374965228" sldId="257"/>
            <ac:spMk id="216" creationId="{00000000-0000-0000-0000-000000000000}"/>
          </ac:spMkLst>
        </pc:spChg>
        <pc:spChg chg="mod">
          <ac:chgData name="Axel Maille" userId="065ad68c099279a8" providerId="LiveId" clId="{5EF64DA2-4A46-7843-8F71-4A56DB2AF5DE}" dt="2018-11-19T10:14:27.197" v="272" actId="20577"/>
          <ac:spMkLst>
            <pc:docMk/>
            <pc:sldMk cId="2374965228" sldId="257"/>
            <ac:spMk id="217" creationId="{00000000-0000-0000-0000-000000000000}"/>
          </ac:spMkLst>
        </pc:spChg>
        <pc:grpChg chg="mod">
          <ac:chgData name="Axel Maille" userId="065ad68c099279a8" providerId="LiveId" clId="{5EF64DA2-4A46-7843-8F71-4A56DB2AF5DE}" dt="2018-11-19T10:12:40.376" v="132"/>
          <ac:grpSpMkLst>
            <pc:docMk/>
            <pc:sldMk cId="2374965228" sldId="257"/>
            <ac:grpSpMk id="3" creationId="{00000000-0000-0000-0000-000000000000}"/>
          </ac:grpSpMkLst>
        </pc:grpChg>
        <pc:grpChg chg="mod">
          <ac:chgData name="Axel Maille" userId="065ad68c099279a8" providerId="LiveId" clId="{5EF64DA2-4A46-7843-8F71-4A56DB2AF5DE}" dt="2018-11-19T10:11:14.136" v="108"/>
          <ac:grpSpMkLst>
            <pc:docMk/>
            <pc:sldMk cId="2374965228" sldId="257"/>
            <ac:grpSpMk id="18" creationId="{00000000-0000-0000-0000-000000000000}"/>
          </ac:grpSpMkLst>
        </pc:grpChg>
        <pc:cxnChg chg="mod">
          <ac:chgData name="Axel Maille" userId="065ad68c099279a8" providerId="LiveId" clId="{5EF64DA2-4A46-7843-8F71-4A56DB2AF5DE}" dt="2018-11-19T10:15:10.748" v="285" actId="208"/>
          <ac:cxnSpMkLst>
            <pc:docMk/>
            <pc:sldMk cId="2374965228" sldId="257"/>
            <ac:cxnSpMk id="76" creationId="{00000000-0000-0000-0000-000000000000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093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84C26035-1166-7E43-9F4E-A5FF1F73F5EF}"/>
              </a:ext>
            </a:extLst>
          </p:cNvPr>
          <p:cNvSpPr/>
          <p:nvPr/>
        </p:nvSpPr>
        <p:spPr>
          <a:xfrm>
            <a:off x="0" y="7301866"/>
            <a:ext cx="4770362" cy="1770399"/>
          </a:xfrm>
          <a:prstGeom prst="rect">
            <a:avLst/>
          </a:prstGeom>
          <a:solidFill>
            <a:srgbClr val="006666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A8AB5813-883F-3346-8038-EA31E43E9997}"/>
              </a:ext>
            </a:extLst>
          </p:cNvPr>
          <p:cNvSpPr/>
          <p:nvPr/>
        </p:nvSpPr>
        <p:spPr>
          <a:xfrm>
            <a:off x="3171497" y="143360"/>
            <a:ext cx="4391353" cy="1258274"/>
          </a:xfrm>
          <a:prstGeom prst="rect">
            <a:avLst/>
          </a:prstGeom>
          <a:solidFill>
            <a:srgbClr val="006666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7328B6B-52CD-6641-8255-FBE7C48FABC6}"/>
              </a:ext>
            </a:extLst>
          </p:cNvPr>
          <p:cNvSpPr/>
          <p:nvPr/>
        </p:nvSpPr>
        <p:spPr>
          <a:xfrm>
            <a:off x="4641796" y="0"/>
            <a:ext cx="2723229" cy="10688632"/>
          </a:xfrm>
          <a:prstGeom prst="rect">
            <a:avLst/>
          </a:prstGeom>
          <a:solidFill>
            <a:srgbClr val="00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1" name="TextBox 200"/>
          <p:cNvSpPr txBox="1"/>
          <p:nvPr/>
        </p:nvSpPr>
        <p:spPr>
          <a:xfrm>
            <a:off x="5502963" y="1476400"/>
            <a:ext cx="882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CONTACT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4782471" y="1940955"/>
            <a:ext cx="251906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Tel : 0102030405</a:t>
            </a:r>
          </a:p>
          <a:p>
            <a:pPr algn="ctr"/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Mobile : 0601020304</a:t>
            </a:r>
          </a:p>
          <a:p>
            <a:pPr algn="ctr"/>
            <a:r>
              <a:rPr lang="en-PH" sz="1000" dirty="0" err="1">
                <a:solidFill>
                  <a:schemeClr val="bg1"/>
                </a:solidFill>
                <a:cs typeface="Lato" panose="020F0502020204030203" pitchFamily="34" charset="0"/>
              </a:rPr>
              <a:t>Adresse</a:t>
            </a:r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 : 12 rue de la </a:t>
            </a:r>
            <a:r>
              <a:rPr lang="en-PH" sz="1000" dirty="0" err="1">
                <a:solidFill>
                  <a:schemeClr val="bg1"/>
                </a:solidFill>
                <a:cs typeface="Lato" panose="020F0502020204030203" pitchFamily="34" charset="0"/>
              </a:rPr>
              <a:t>Réussite</a:t>
            </a:r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</a:p>
          <a:p>
            <a:pPr algn="ctr"/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75012 Paris</a:t>
            </a:r>
          </a:p>
          <a:p>
            <a:pPr algn="ctr"/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Email : </a:t>
            </a:r>
            <a:r>
              <a:rPr lang="en-PH" sz="1000" dirty="0" err="1">
                <a:solidFill>
                  <a:schemeClr val="bg1"/>
                </a:solidFill>
                <a:cs typeface="Lato" panose="020F0502020204030203" pitchFamily="34" charset="0"/>
              </a:rPr>
              <a:t>mail@mail.com</a:t>
            </a:r>
            <a:endParaRPr lang="en-PH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779" y="174781"/>
            <a:ext cx="64748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200" b="1" spc="-150" dirty="0">
                <a:solidFill>
                  <a:srgbClr val="006666"/>
                </a:solidFill>
                <a:ea typeface="Roboto" pitchFamily="2" charset="0"/>
                <a:cs typeface="Lato Black" panose="020F0A02020204030203" pitchFamily="34" charset="0"/>
              </a:rPr>
              <a:t>Sophie  </a:t>
            </a:r>
            <a:r>
              <a:rPr lang="en-GB" sz="7200" b="1" spc="-150" dirty="0">
                <a:solidFill>
                  <a:schemeClr val="bg1"/>
                </a:solidFill>
                <a:ea typeface="Roboto" pitchFamily="2" charset="0"/>
                <a:cs typeface="Lato Black" panose="020F0A02020204030203" pitchFamily="34" charset="0"/>
              </a:rPr>
              <a:t>CARRELLI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69607" y="1476400"/>
            <a:ext cx="2524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6666"/>
                </a:solidFill>
                <a:ea typeface="Roboto" pitchFamily="2" charset="0"/>
                <a:cs typeface="Lato" panose="020F0502020204030203" pitchFamily="34" charset="0"/>
              </a:rPr>
              <a:t>EXPERIENCE PROFESSIONNELLE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677" y="1996461"/>
            <a:ext cx="11913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46178" y="1996461"/>
            <a:ext cx="29279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333F50"/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rgbClr val="333F50"/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rgbClr val="333F50"/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rgbClr val="333F50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rgbClr val="333F50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 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Lorem ipsum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dolor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sit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amet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,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consectetur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adipiscing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elit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. Integer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efficitur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arcu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a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auctor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convallis. </a:t>
            </a:r>
            <a:endParaRPr lang="fr-FR" sz="1000" dirty="0">
              <a:solidFill>
                <a:srgbClr val="333F50"/>
              </a:solidFill>
              <a:ea typeface="Lato" charset="0"/>
              <a:cs typeface="Lato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3660" y="2299314"/>
            <a:ext cx="979819" cy="888856"/>
          </a:xfrm>
          <a:prstGeom prst="rect">
            <a:avLst/>
          </a:prstGeom>
          <a:solidFill>
            <a:srgbClr val="00666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63677" y="3293861"/>
            <a:ext cx="11913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46178" y="3293861"/>
            <a:ext cx="29279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333F50"/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rgbClr val="333F50"/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rgbClr val="333F50"/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rgbClr val="333F50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rgbClr val="333F50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 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Lorem ipsum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dolor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sit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amet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,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consectetur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adipiscing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elit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. Integer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efficitur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arcu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a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auctor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convallis. </a:t>
            </a:r>
            <a:endParaRPr lang="fr-FR" sz="1000" dirty="0">
              <a:solidFill>
                <a:srgbClr val="333F50"/>
              </a:solidFill>
              <a:ea typeface="Lato" charset="0"/>
              <a:cs typeface="Lato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3660" y="3596714"/>
            <a:ext cx="979819" cy="888856"/>
          </a:xfrm>
          <a:prstGeom prst="rect">
            <a:avLst/>
          </a:prstGeom>
          <a:solidFill>
            <a:srgbClr val="00666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63677" y="4551785"/>
            <a:ext cx="11913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446178" y="4551785"/>
            <a:ext cx="29279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333F50"/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rgbClr val="333F50"/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rgbClr val="333F50"/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rgbClr val="333F50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rgbClr val="333F50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 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Lorem ipsum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dolor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sit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amet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,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consectetur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adipiscing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elit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. Integer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efficitur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arcu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a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auctor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convallis. </a:t>
            </a:r>
            <a:endParaRPr lang="fr-FR" sz="1000" dirty="0">
              <a:solidFill>
                <a:srgbClr val="333F50"/>
              </a:solidFill>
              <a:ea typeface="Lato" charset="0"/>
              <a:cs typeface="Lato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83660" y="4854638"/>
            <a:ext cx="979819" cy="888856"/>
          </a:xfrm>
          <a:prstGeom prst="rect">
            <a:avLst/>
          </a:prstGeom>
          <a:solidFill>
            <a:srgbClr val="00666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63677" y="5827980"/>
            <a:ext cx="11913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446178" y="5827980"/>
            <a:ext cx="29279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333F50"/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rgbClr val="333F50"/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rgbClr val="333F50"/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rgbClr val="333F50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rgbClr val="333F50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 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Lorem ipsum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dolor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sit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amet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,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consectetur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adipiscing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elit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. Integer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efficitur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arcu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a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auctor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convallis. </a:t>
            </a:r>
            <a:endParaRPr lang="fr-FR" sz="1000" dirty="0">
              <a:solidFill>
                <a:srgbClr val="333F50"/>
              </a:solidFill>
              <a:ea typeface="Lato" charset="0"/>
              <a:cs typeface="Lato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83660" y="6130833"/>
            <a:ext cx="979819" cy="888856"/>
          </a:xfrm>
          <a:prstGeom prst="rect">
            <a:avLst/>
          </a:prstGeom>
          <a:solidFill>
            <a:srgbClr val="00666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044961" y="9135194"/>
            <a:ext cx="638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6666"/>
                </a:solidFill>
                <a:ea typeface="Roboto" pitchFamily="2" charset="0"/>
                <a:cs typeface="Lato" panose="020F0502020204030203" pitchFamily="34" charset="0"/>
              </a:rPr>
              <a:t>INFOS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83660" y="9614315"/>
            <a:ext cx="399051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Lorem ipsum dolor sit amet,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consectetur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adipiscing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elit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. Integer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efficitur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arcu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a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auctor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convallis. Lorem ipsum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dolor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sit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amet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,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consectetur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adipiscing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elit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. Integer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efficitur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arcu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a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auctor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convallis. Lorem ipsum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dolor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sit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amet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,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consectetur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adipiscing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elit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. Integer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efficitur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arcu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a </a:t>
            </a:r>
            <a:r>
              <a:rPr lang="en-GB" sz="1000" dirty="0" err="1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auctor</a:t>
            </a:r>
            <a:r>
              <a:rPr lang="en-GB" sz="1000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 convallis.</a:t>
            </a:r>
          </a:p>
          <a:p>
            <a:endParaRPr lang="en-GB" sz="1000" dirty="0">
              <a:solidFill>
                <a:schemeClr val="tx2">
                  <a:lumMod val="75000"/>
                </a:schemeClr>
              </a:solidFill>
              <a:cs typeface="Lato" panose="020F0502020204030203" pitchFamily="34" charset="0"/>
            </a:endParaRPr>
          </a:p>
          <a:p>
            <a:endParaRPr lang="en-GB" sz="1000" dirty="0">
              <a:solidFill>
                <a:schemeClr val="tx2">
                  <a:lumMod val="7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1737001" y="7388033"/>
            <a:ext cx="11166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FORMATION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63677" y="7858960"/>
            <a:ext cx="4151172" cy="1103641"/>
            <a:chOff x="3315478" y="8606640"/>
            <a:chExt cx="4151172" cy="1103641"/>
          </a:xfrm>
        </p:grpSpPr>
        <p:sp>
          <p:nvSpPr>
            <p:cNvPr id="147" name="TextBox 146"/>
            <p:cNvSpPr txBox="1"/>
            <p:nvPr/>
          </p:nvSpPr>
          <p:spPr>
            <a:xfrm>
              <a:off x="3965969" y="8606640"/>
              <a:ext cx="350068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1000" dirty="0">
                  <a:solidFill>
                    <a:srgbClr val="333F50"/>
                  </a:solidFill>
                  <a:cs typeface="Lato" panose="020F0502020204030203" pitchFamily="34" charset="0"/>
                </a:rPr>
                <a:t>Ecole/</a:t>
              </a:r>
              <a:r>
                <a:rPr lang="en-PH" sz="1000" dirty="0" err="1">
                  <a:solidFill>
                    <a:srgbClr val="333F50"/>
                  </a:solidFill>
                  <a:cs typeface="Lato" panose="020F0502020204030203" pitchFamily="34" charset="0"/>
                </a:rPr>
                <a:t>Université</a:t>
              </a:r>
              <a:r>
                <a:rPr lang="en-PH" sz="1000" dirty="0">
                  <a:solidFill>
                    <a:srgbClr val="333F50"/>
                  </a:solidFill>
                  <a:cs typeface="Lato" panose="020F0502020204030203" pitchFamily="34" charset="0"/>
                </a:rPr>
                <a:t> </a:t>
              </a:r>
              <a:r>
                <a:rPr lang="mr-IN" sz="1000" dirty="0">
                  <a:solidFill>
                    <a:srgbClr val="333F50"/>
                  </a:solidFill>
                  <a:cs typeface="Lato" panose="020F0502020204030203" pitchFamily="34" charset="0"/>
                </a:rPr>
                <a:t>–</a:t>
              </a:r>
              <a:r>
                <a:rPr lang="en-PH" sz="1000" dirty="0">
                  <a:solidFill>
                    <a:srgbClr val="333F50"/>
                  </a:solidFill>
                  <a:cs typeface="Lato" panose="020F0502020204030203" pitchFamily="34" charset="0"/>
                </a:rPr>
                <a:t> </a:t>
              </a:r>
              <a:r>
                <a:rPr lang="en-PH" sz="1000" dirty="0" err="1">
                  <a:solidFill>
                    <a:srgbClr val="333F50"/>
                  </a:solidFill>
                  <a:cs typeface="Lato" panose="020F0502020204030203" pitchFamily="34" charset="0"/>
                </a:rPr>
                <a:t>Diplôme</a:t>
              </a:r>
              <a:endParaRPr lang="en-PH" sz="1000" dirty="0">
                <a:solidFill>
                  <a:srgbClr val="333F50"/>
                </a:solidFill>
                <a:cs typeface="Lato" panose="020F0502020204030203" pitchFamily="34" charset="0"/>
              </a:endParaRPr>
            </a:p>
            <a:p>
              <a:r>
                <a:rPr lang="fr-FR" sz="1000" dirty="0">
                  <a:solidFill>
                    <a:srgbClr val="333F50"/>
                  </a:solidFill>
                  <a:cs typeface="Lato" panose="020F0502020204030203" pitchFamily="34" charset="0"/>
                </a:rPr>
                <a:t>Décrivez en une ligne les objectifs et les spécialités de cette formation.</a:t>
              </a: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3315478" y="8606640"/>
              <a:ext cx="65049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1000" dirty="0">
                  <a:solidFill>
                    <a:schemeClr val="tx2">
                      <a:lumMod val="75000"/>
                    </a:schemeClr>
                  </a:solidFill>
                  <a:cs typeface="Lato" panose="020F0502020204030203" pitchFamily="34" charset="0"/>
                </a:rPr>
                <a:t>2014</a:t>
              </a: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3965969" y="9156283"/>
              <a:ext cx="350068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1000" dirty="0">
                  <a:solidFill>
                    <a:srgbClr val="333F50"/>
                  </a:solidFill>
                  <a:cs typeface="Lato" panose="020F0502020204030203" pitchFamily="34" charset="0"/>
                </a:rPr>
                <a:t>Ecole/</a:t>
              </a:r>
              <a:r>
                <a:rPr lang="en-PH" sz="1000" dirty="0" err="1">
                  <a:solidFill>
                    <a:srgbClr val="333F50"/>
                  </a:solidFill>
                  <a:cs typeface="Lato" panose="020F0502020204030203" pitchFamily="34" charset="0"/>
                </a:rPr>
                <a:t>Université</a:t>
              </a:r>
              <a:r>
                <a:rPr lang="en-PH" sz="1000" dirty="0">
                  <a:solidFill>
                    <a:srgbClr val="333F50"/>
                  </a:solidFill>
                  <a:cs typeface="Lato" panose="020F0502020204030203" pitchFamily="34" charset="0"/>
                </a:rPr>
                <a:t> </a:t>
              </a:r>
              <a:r>
                <a:rPr lang="mr-IN" sz="1000" dirty="0">
                  <a:solidFill>
                    <a:srgbClr val="333F50"/>
                  </a:solidFill>
                  <a:cs typeface="Lato" panose="020F0502020204030203" pitchFamily="34" charset="0"/>
                </a:rPr>
                <a:t>–</a:t>
              </a:r>
              <a:r>
                <a:rPr lang="en-PH" sz="1000" dirty="0">
                  <a:solidFill>
                    <a:srgbClr val="333F50"/>
                  </a:solidFill>
                  <a:cs typeface="Lato" panose="020F0502020204030203" pitchFamily="34" charset="0"/>
                </a:rPr>
                <a:t> </a:t>
              </a:r>
              <a:r>
                <a:rPr lang="en-PH" sz="1000" dirty="0" err="1">
                  <a:solidFill>
                    <a:srgbClr val="333F50"/>
                  </a:solidFill>
                  <a:cs typeface="Lato" panose="020F0502020204030203" pitchFamily="34" charset="0"/>
                </a:rPr>
                <a:t>Diplôme</a:t>
              </a:r>
              <a:endParaRPr lang="en-PH" sz="1000" dirty="0">
                <a:solidFill>
                  <a:srgbClr val="333F50"/>
                </a:solidFill>
                <a:cs typeface="Lato" panose="020F0502020204030203" pitchFamily="34" charset="0"/>
              </a:endParaRPr>
            </a:p>
            <a:p>
              <a:r>
                <a:rPr lang="fr-FR" sz="1000" dirty="0">
                  <a:solidFill>
                    <a:srgbClr val="333F50"/>
                  </a:solidFill>
                  <a:cs typeface="Lato" panose="020F0502020204030203" pitchFamily="34" charset="0"/>
                </a:rPr>
                <a:t>Décrivez en une ligne les objectifs et les spécialités de cette formation.</a:t>
              </a: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3315478" y="9156283"/>
              <a:ext cx="65049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1000" dirty="0">
                  <a:solidFill>
                    <a:schemeClr val="tx2">
                      <a:lumMod val="75000"/>
                    </a:schemeClr>
                  </a:solidFill>
                  <a:cs typeface="Lato" panose="020F0502020204030203" pitchFamily="34" charset="0"/>
                </a:rPr>
                <a:t>2014</a:t>
              </a:r>
            </a:p>
          </p:txBody>
        </p:sp>
      </p:grpSp>
      <p:cxnSp>
        <p:nvCxnSpPr>
          <p:cNvPr id="4" name="Straight Connector 3"/>
          <p:cNvCxnSpPr/>
          <p:nvPr/>
        </p:nvCxnSpPr>
        <p:spPr>
          <a:xfrm>
            <a:off x="717963" y="1815263"/>
            <a:ext cx="3228069" cy="0"/>
          </a:xfrm>
          <a:prstGeom prst="line">
            <a:avLst/>
          </a:prstGeom>
          <a:ln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717963" y="7744482"/>
            <a:ext cx="322806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717963" y="9450253"/>
            <a:ext cx="3228069" cy="0"/>
          </a:xfrm>
          <a:prstGeom prst="line">
            <a:avLst/>
          </a:prstGeom>
          <a:ln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080743" y="1815263"/>
            <a:ext cx="1832884" cy="0"/>
          </a:xfrm>
          <a:prstGeom prst="line">
            <a:avLst/>
          </a:prstGeom>
          <a:ln>
            <a:solidFill>
              <a:srgbClr val="82CD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TextBox 202"/>
          <p:cNvSpPr txBox="1"/>
          <p:nvPr/>
        </p:nvSpPr>
        <p:spPr>
          <a:xfrm>
            <a:off x="5140340" y="4846427"/>
            <a:ext cx="16834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COMPETENCES CLES</a:t>
            </a:r>
          </a:p>
        </p:txBody>
      </p:sp>
      <p:sp>
        <p:nvSpPr>
          <p:cNvPr id="204" name="TextBox 203"/>
          <p:cNvSpPr txBox="1"/>
          <p:nvPr/>
        </p:nvSpPr>
        <p:spPr>
          <a:xfrm>
            <a:off x="4782472" y="5364534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bg1"/>
                </a:solidFill>
                <a:cs typeface="Lato" panose="020F0502020204030203" pitchFamily="34" charset="0"/>
              </a:rPr>
              <a:t>Professionnelles</a:t>
            </a:r>
            <a:endParaRPr lang="en-GB" sz="10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4782472" y="5664616"/>
            <a:ext cx="1233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4782472" y="5979000"/>
            <a:ext cx="12330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Design</a:t>
            </a:r>
          </a:p>
        </p:txBody>
      </p:sp>
      <p:sp>
        <p:nvSpPr>
          <p:cNvPr id="207" name="TextBox 206"/>
          <p:cNvSpPr txBox="1"/>
          <p:nvPr/>
        </p:nvSpPr>
        <p:spPr>
          <a:xfrm>
            <a:off x="4782472" y="6293384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4782472" y="6607768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Google Ads</a:t>
            </a:r>
          </a:p>
        </p:txBody>
      </p:sp>
      <p:sp>
        <p:nvSpPr>
          <p:cNvPr id="209" name="TextBox 208"/>
          <p:cNvSpPr txBox="1"/>
          <p:nvPr/>
        </p:nvSpPr>
        <p:spPr>
          <a:xfrm>
            <a:off x="4782472" y="7086167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bg1"/>
                </a:solidFill>
                <a:cs typeface="Lato" panose="020F0502020204030203" pitchFamily="34" charset="0"/>
              </a:rPr>
              <a:t>Langues</a:t>
            </a:r>
            <a:endParaRPr lang="en-GB" sz="10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4782472" y="7386249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Anglais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4782472" y="7700633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Allemand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4782472" y="8015017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Italien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4782472" y="8400085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bg1"/>
                </a:solidFill>
                <a:cs typeface="Lato" panose="020F0502020204030203" pitchFamily="34" charset="0"/>
              </a:rPr>
              <a:t>Personnelles</a:t>
            </a:r>
            <a:endParaRPr lang="en-GB" sz="10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4" name="TextBox 213"/>
          <p:cNvSpPr txBox="1"/>
          <p:nvPr/>
        </p:nvSpPr>
        <p:spPr>
          <a:xfrm>
            <a:off x="4782472" y="8700167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Créative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4782472" y="9014551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Organisée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4782472" y="9328935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Innovante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4782472" y="9647532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Sérieuse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cxnSp>
        <p:nvCxnSpPr>
          <p:cNvPr id="145" name="Straight Connector 144"/>
          <p:cNvCxnSpPr/>
          <p:nvPr/>
        </p:nvCxnSpPr>
        <p:spPr>
          <a:xfrm flipV="1">
            <a:off x="5862420" y="5802902"/>
            <a:ext cx="1286855" cy="3017"/>
          </a:xfrm>
          <a:prstGeom prst="line">
            <a:avLst/>
          </a:prstGeom>
          <a:ln w="12700">
            <a:solidFill>
              <a:srgbClr val="82CD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Oval 150"/>
          <p:cNvSpPr/>
          <p:nvPr/>
        </p:nvSpPr>
        <p:spPr>
          <a:xfrm>
            <a:off x="6545198" y="5737780"/>
            <a:ext cx="124267" cy="133260"/>
          </a:xfrm>
          <a:prstGeom prst="ellipse">
            <a:avLst/>
          </a:prstGeom>
          <a:solidFill>
            <a:schemeClr val="bg1"/>
          </a:solidFill>
          <a:ln>
            <a:solidFill>
              <a:srgbClr val="82CD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2" name="Straight Connector 151"/>
          <p:cNvCxnSpPr/>
          <p:nvPr/>
        </p:nvCxnSpPr>
        <p:spPr>
          <a:xfrm flipV="1">
            <a:off x="5862420" y="6116837"/>
            <a:ext cx="1286855" cy="3017"/>
          </a:xfrm>
          <a:prstGeom prst="line">
            <a:avLst/>
          </a:prstGeom>
          <a:ln w="12700">
            <a:solidFill>
              <a:srgbClr val="82CD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Oval 152"/>
          <p:cNvSpPr/>
          <p:nvPr/>
        </p:nvSpPr>
        <p:spPr>
          <a:xfrm>
            <a:off x="6287303" y="6051715"/>
            <a:ext cx="124267" cy="133260"/>
          </a:xfrm>
          <a:prstGeom prst="ellipse">
            <a:avLst/>
          </a:prstGeom>
          <a:solidFill>
            <a:schemeClr val="bg1"/>
          </a:solidFill>
          <a:ln>
            <a:solidFill>
              <a:srgbClr val="82CD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4" name="Straight Connector 153"/>
          <p:cNvCxnSpPr/>
          <p:nvPr/>
        </p:nvCxnSpPr>
        <p:spPr>
          <a:xfrm flipV="1">
            <a:off x="5862420" y="6430772"/>
            <a:ext cx="1286855" cy="3017"/>
          </a:xfrm>
          <a:prstGeom prst="line">
            <a:avLst/>
          </a:prstGeom>
          <a:ln w="12700">
            <a:solidFill>
              <a:srgbClr val="82CD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Oval 154"/>
          <p:cNvSpPr/>
          <p:nvPr/>
        </p:nvSpPr>
        <p:spPr>
          <a:xfrm>
            <a:off x="6545198" y="6365650"/>
            <a:ext cx="124267" cy="133260"/>
          </a:xfrm>
          <a:prstGeom prst="ellipse">
            <a:avLst/>
          </a:prstGeom>
          <a:solidFill>
            <a:schemeClr val="bg1"/>
          </a:solidFill>
          <a:ln>
            <a:solidFill>
              <a:srgbClr val="82CD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6" name="Straight Connector 155"/>
          <p:cNvCxnSpPr/>
          <p:nvPr/>
        </p:nvCxnSpPr>
        <p:spPr>
          <a:xfrm flipV="1">
            <a:off x="5862420" y="6744707"/>
            <a:ext cx="1286855" cy="3017"/>
          </a:xfrm>
          <a:prstGeom prst="line">
            <a:avLst/>
          </a:prstGeom>
          <a:ln w="12700">
            <a:solidFill>
              <a:srgbClr val="82CD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Oval 156"/>
          <p:cNvSpPr/>
          <p:nvPr/>
        </p:nvSpPr>
        <p:spPr>
          <a:xfrm>
            <a:off x="6287303" y="6679585"/>
            <a:ext cx="124267" cy="133260"/>
          </a:xfrm>
          <a:prstGeom prst="ellipse">
            <a:avLst/>
          </a:prstGeom>
          <a:solidFill>
            <a:schemeClr val="bg1"/>
          </a:solidFill>
          <a:ln>
            <a:solidFill>
              <a:srgbClr val="82CD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8" name="Straight Connector 157"/>
          <p:cNvCxnSpPr/>
          <p:nvPr/>
        </p:nvCxnSpPr>
        <p:spPr>
          <a:xfrm flipV="1">
            <a:off x="5862420" y="7500608"/>
            <a:ext cx="1286855" cy="3017"/>
          </a:xfrm>
          <a:prstGeom prst="line">
            <a:avLst/>
          </a:prstGeom>
          <a:ln w="12700">
            <a:solidFill>
              <a:srgbClr val="82CD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Oval 158"/>
          <p:cNvSpPr/>
          <p:nvPr/>
        </p:nvSpPr>
        <p:spPr>
          <a:xfrm>
            <a:off x="6545198" y="7435486"/>
            <a:ext cx="124267" cy="133260"/>
          </a:xfrm>
          <a:prstGeom prst="ellipse">
            <a:avLst/>
          </a:prstGeom>
          <a:solidFill>
            <a:schemeClr val="bg1"/>
          </a:solidFill>
          <a:ln>
            <a:solidFill>
              <a:srgbClr val="82CD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0" name="Straight Connector 159"/>
          <p:cNvCxnSpPr/>
          <p:nvPr/>
        </p:nvCxnSpPr>
        <p:spPr>
          <a:xfrm flipV="1">
            <a:off x="5862420" y="7820876"/>
            <a:ext cx="1286855" cy="3017"/>
          </a:xfrm>
          <a:prstGeom prst="line">
            <a:avLst/>
          </a:prstGeom>
          <a:ln w="12700">
            <a:solidFill>
              <a:srgbClr val="82CD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Oval 160"/>
          <p:cNvSpPr/>
          <p:nvPr/>
        </p:nvSpPr>
        <p:spPr>
          <a:xfrm>
            <a:off x="6287303" y="7755754"/>
            <a:ext cx="124267" cy="133260"/>
          </a:xfrm>
          <a:prstGeom prst="ellipse">
            <a:avLst/>
          </a:prstGeom>
          <a:solidFill>
            <a:schemeClr val="bg1"/>
          </a:solidFill>
          <a:ln>
            <a:solidFill>
              <a:srgbClr val="82CD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2" name="Straight Connector 161"/>
          <p:cNvCxnSpPr/>
          <p:nvPr/>
        </p:nvCxnSpPr>
        <p:spPr>
          <a:xfrm flipV="1">
            <a:off x="5862420" y="8141144"/>
            <a:ext cx="1286855" cy="3017"/>
          </a:xfrm>
          <a:prstGeom prst="line">
            <a:avLst/>
          </a:prstGeom>
          <a:ln w="12700">
            <a:solidFill>
              <a:srgbClr val="82CD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 162"/>
          <p:cNvSpPr/>
          <p:nvPr/>
        </p:nvSpPr>
        <p:spPr>
          <a:xfrm>
            <a:off x="6545198" y="8076022"/>
            <a:ext cx="124267" cy="133260"/>
          </a:xfrm>
          <a:prstGeom prst="ellipse">
            <a:avLst/>
          </a:prstGeom>
          <a:solidFill>
            <a:schemeClr val="bg1"/>
          </a:solidFill>
          <a:ln>
            <a:solidFill>
              <a:srgbClr val="82CD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4" name="Straight Connector 163"/>
          <p:cNvCxnSpPr/>
          <p:nvPr/>
        </p:nvCxnSpPr>
        <p:spPr>
          <a:xfrm flipV="1">
            <a:off x="5862420" y="8823452"/>
            <a:ext cx="1286855" cy="3017"/>
          </a:xfrm>
          <a:prstGeom prst="line">
            <a:avLst/>
          </a:prstGeom>
          <a:ln w="12700">
            <a:solidFill>
              <a:srgbClr val="82CD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Oval 164"/>
          <p:cNvSpPr/>
          <p:nvPr/>
        </p:nvSpPr>
        <p:spPr>
          <a:xfrm>
            <a:off x="6545198" y="8758330"/>
            <a:ext cx="124267" cy="133260"/>
          </a:xfrm>
          <a:prstGeom prst="ellipse">
            <a:avLst/>
          </a:prstGeom>
          <a:solidFill>
            <a:schemeClr val="bg1"/>
          </a:solidFill>
          <a:ln>
            <a:solidFill>
              <a:srgbClr val="82CD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6" name="Straight Connector 165"/>
          <p:cNvCxnSpPr/>
          <p:nvPr/>
        </p:nvCxnSpPr>
        <p:spPr>
          <a:xfrm flipV="1">
            <a:off x="5862420" y="9137387"/>
            <a:ext cx="1286855" cy="3017"/>
          </a:xfrm>
          <a:prstGeom prst="line">
            <a:avLst/>
          </a:prstGeom>
          <a:ln w="12700">
            <a:solidFill>
              <a:srgbClr val="82CD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Oval 166"/>
          <p:cNvSpPr/>
          <p:nvPr/>
        </p:nvSpPr>
        <p:spPr>
          <a:xfrm>
            <a:off x="6287303" y="9072265"/>
            <a:ext cx="124267" cy="133260"/>
          </a:xfrm>
          <a:prstGeom prst="ellipse">
            <a:avLst/>
          </a:prstGeom>
          <a:solidFill>
            <a:schemeClr val="bg1"/>
          </a:solidFill>
          <a:ln>
            <a:solidFill>
              <a:srgbClr val="82CD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8" name="Straight Connector 167"/>
          <p:cNvCxnSpPr/>
          <p:nvPr/>
        </p:nvCxnSpPr>
        <p:spPr>
          <a:xfrm flipV="1">
            <a:off x="5862420" y="9451322"/>
            <a:ext cx="1286855" cy="3017"/>
          </a:xfrm>
          <a:prstGeom prst="line">
            <a:avLst/>
          </a:prstGeom>
          <a:ln w="12700">
            <a:solidFill>
              <a:srgbClr val="82CD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Oval 168"/>
          <p:cNvSpPr/>
          <p:nvPr/>
        </p:nvSpPr>
        <p:spPr>
          <a:xfrm>
            <a:off x="6545198" y="9386200"/>
            <a:ext cx="124267" cy="133260"/>
          </a:xfrm>
          <a:prstGeom prst="ellipse">
            <a:avLst/>
          </a:prstGeom>
          <a:solidFill>
            <a:schemeClr val="bg1"/>
          </a:solidFill>
          <a:ln>
            <a:solidFill>
              <a:srgbClr val="82CD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0" name="Straight Connector 169"/>
          <p:cNvCxnSpPr/>
          <p:nvPr/>
        </p:nvCxnSpPr>
        <p:spPr>
          <a:xfrm flipV="1">
            <a:off x="5862420" y="9765257"/>
            <a:ext cx="1286855" cy="3017"/>
          </a:xfrm>
          <a:prstGeom prst="line">
            <a:avLst/>
          </a:prstGeom>
          <a:ln w="12700">
            <a:solidFill>
              <a:srgbClr val="82CD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Oval 170"/>
          <p:cNvSpPr/>
          <p:nvPr/>
        </p:nvSpPr>
        <p:spPr>
          <a:xfrm>
            <a:off x="6287303" y="9700135"/>
            <a:ext cx="124267" cy="133260"/>
          </a:xfrm>
          <a:prstGeom prst="ellipse">
            <a:avLst/>
          </a:prstGeom>
          <a:solidFill>
            <a:schemeClr val="bg1"/>
          </a:solidFill>
          <a:ln>
            <a:solidFill>
              <a:srgbClr val="82CD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2" name="Straight Connector 81"/>
          <p:cNvCxnSpPr/>
          <p:nvPr/>
        </p:nvCxnSpPr>
        <p:spPr>
          <a:xfrm>
            <a:off x="5080743" y="5175836"/>
            <a:ext cx="1832884" cy="0"/>
          </a:xfrm>
          <a:prstGeom prst="line">
            <a:avLst/>
          </a:prstGeom>
          <a:ln>
            <a:solidFill>
              <a:srgbClr val="82CD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4699327" y="3065810"/>
            <a:ext cx="2490207" cy="1361854"/>
            <a:chOff x="4699327" y="8516652"/>
            <a:chExt cx="2490207" cy="1361854"/>
          </a:xfrm>
        </p:grpSpPr>
        <p:sp>
          <p:nvSpPr>
            <p:cNvPr id="7" name="TextBox 6"/>
            <p:cNvSpPr txBox="1"/>
            <p:nvPr/>
          </p:nvSpPr>
          <p:spPr>
            <a:xfrm>
              <a:off x="5590871" y="8516652"/>
              <a:ext cx="70711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  <a:ea typeface="Roboto" pitchFamily="2" charset="0"/>
                  <a:cs typeface="Lato" panose="020F0502020204030203" pitchFamily="34" charset="0"/>
                </a:rPr>
                <a:t>PROFIL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699327" y="9016732"/>
              <a:ext cx="2490207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tabLst>
                  <a:tab pos="723900" algn="l"/>
                  <a:tab pos="1447800" algn="l"/>
                  <a:tab pos="2171700" algn="l"/>
                </a:tabLst>
              </a:pP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Décrivez en quelques lignes vos compétences clés pour le poste et vos objectifs de carrière. Vous pouvez les mettre en forme à l’aide de puces ou les laisser sous forme de texte plein.</a:t>
              </a:r>
            </a:p>
          </p:txBody>
        </p:sp>
        <p:cxnSp>
          <p:nvCxnSpPr>
            <p:cNvPr id="83" name="Straight Connector 82"/>
            <p:cNvCxnSpPr/>
            <p:nvPr/>
          </p:nvCxnSpPr>
          <p:spPr>
            <a:xfrm>
              <a:off x="5080743" y="8883879"/>
              <a:ext cx="1832884" cy="0"/>
            </a:xfrm>
            <a:prstGeom prst="line">
              <a:avLst/>
            </a:prstGeom>
            <a:ln>
              <a:solidFill>
                <a:srgbClr val="82CDD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74965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920925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</TotalTime>
  <Words>680</Words>
  <Application>Microsoft Macintosh PowerPoint</Application>
  <PresentationFormat>Personnalisé</PresentationFormat>
  <Paragraphs>93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16</cp:revision>
  <dcterms:created xsi:type="dcterms:W3CDTF">2017-02-16T03:54:32Z</dcterms:created>
  <dcterms:modified xsi:type="dcterms:W3CDTF">2022-08-04T08:03:49Z</dcterms:modified>
</cp:coreProperties>
</file>