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A52"/>
    <a:srgbClr val="FAC4D2"/>
    <a:srgbClr val="F0B5A0"/>
    <a:srgbClr val="82CDD2"/>
    <a:srgbClr val="88D1D7"/>
    <a:srgbClr val="B1DAE0"/>
    <a:srgbClr val="C9820F"/>
    <a:srgbClr val="A5927E"/>
    <a:srgbClr val="E7A61B"/>
    <a:srgbClr val="EFD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D817F2-9EEA-6749-BE09-5349AE8FF02B}" v="14" dt="2018-11-19T09:50:16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18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9D817F2-9EEA-6749-BE09-5349AE8FF02B}"/>
    <pc:docChg chg="undo custSel modSld">
      <pc:chgData name="Axel Maille" userId="065ad68c099279a8" providerId="LiveId" clId="{F9D817F2-9EEA-6749-BE09-5349AE8FF02B}" dt="2018-11-19T09:50:21.218" v="227" actId="1076"/>
      <pc:docMkLst>
        <pc:docMk/>
      </pc:docMkLst>
      <pc:sldChg chg="addSp delSp modSp">
        <pc:chgData name="Axel Maille" userId="065ad68c099279a8" providerId="LiveId" clId="{F9D817F2-9EEA-6749-BE09-5349AE8FF02B}" dt="2018-11-19T09:50:21.218" v="227" actId="1076"/>
        <pc:sldMkLst>
          <pc:docMk/>
          <pc:sldMk cId="2374965228" sldId="257"/>
        </pc:sldMkLst>
        <pc:spChg chg="mod">
          <ac:chgData name="Axel Maille" userId="065ad68c099279a8" providerId="LiveId" clId="{F9D817F2-9EEA-6749-BE09-5349AE8FF02B}" dt="2018-11-19T09:47:41.586" v="85" actId="20577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45.922" v="40" actId="20577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8:35.903" v="132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7:18.955" v="68" actId="1076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8:37.040" v="134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7:21.949" v="69" actId="1076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8:38.591" v="136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7:24.627" v="70" actId="1076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8:40.373" v="138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7:28.181" v="71" actId="1076"/>
          <ac:spMkLst>
            <pc:docMk/>
            <pc:sldMk cId="2374965228" sldId="257"/>
            <ac:spMk id="31" creationId="{00000000-0000-0000-0000-000000000000}"/>
          </ac:spMkLst>
        </pc:spChg>
        <pc:spChg chg="del">
          <ac:chgData name="Axel Maille" userId="065ad68c099279a8" providerId="LiveId" clId="{F9D817F2-9EEA-6749-BE09-5349AE8FF02B}" dt="2018-11-19T09:46:21.531" v="10" actId="478"/>
          <ac:spMkLst>
            <pc:docMk/>
            <pc:sldMk cId="2374965228" sldId="257"/>
            <ac:spMk id="32" creationId="{00000000-0000-0000-0000-000000000000}"/>
          </ac:spMkLst>
        </pc:spChg>
        <pc:spChg chg="del">
          <ac:chgData name="Axel Maille" userId="065ad68c099279a8" providerId="LiveId" clId="{F9D817F2-9EEA-6749-BE09-5349AE8FF02B}" dt="2018-11-19T09:46:18.909" v="9" actId="478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9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9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9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9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98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9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00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0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0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0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0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08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0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10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1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1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1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1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22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23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2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2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58.214" v="61" actId="20577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7:04.403" v="62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7:05.896" v="63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6.116" v="222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52.091" v="223" actId="1076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58.009" v="224" actId="1076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50:01.688" v="225" actId="1076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9:41.541" v="221" actId="1076"/>
          <ac:spMkLst>
            <pc:docMk/>
            <pc:sldMk cId="2374965228" sldId="257"/>
            <ac:spMk id="21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1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20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22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23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2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2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28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2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31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32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3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35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3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38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40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41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43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44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46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47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49" creationId="{00000000-0000-0000-0000-000000000000}"/>
          </ac:spMkLst>
        </pc:spChg>
        <pc:spChg chg="mod">
          <ac:chgData name="Axel Maille" userId="065ad68c099279a8" providerId="LiveId" clId="{F9D817F2-9EEA-6749-BE09-5349AE8FF02B}" dt="2018-11-19T09:46:37.794" v="14" actId="2711"/>
          <ac:spMkLst>
            <pc:docMk/>
            <pc:sldMk cId="2374965228" sldId="257"/>
            <ac:spMk id="250" creationId="{00000000-0000-0000-0000-000000000000}"/>
          </ac:spMkLst>
        </pc:spChg>
        <pc:grpChg chg="mod">
          <ac:chgData name="Axel Maille" userId="065ad68c099279a8" providerId="LiveId" clId="{F9D817F2-9EEA-6749-BE09-5349AE8FF02B}" dt="2018-11-19T09:47:15.418" v="67"/>
          <ac:grpSpMkLst>
            <pc:docMk/>
            <pc:sldMk cId="2374965228" sldId="257"/>
            <ac:grpSpMk id="2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7:05.896" v="63"/>
          <ac:grpSpMkLst>
            <pc:docMk/>
            <pc:sldMk cId="2374965228" sldId="257"/>
            <ac:grpSpMk id="3" creationId="{00000000-0000-0000-0000-000000000000}"/>
          </ac:grpSpMkLst>
        </pc:grpChg>
        <pc:grpChg chg="add mod">
          <ac:chgData name="Axel Maille" userId="065ad68c099279a8" providerId="LiveId" clId="{F9D817F2-9EEA-6749-BE09-5349AE8FF02B}" dt="2018-11-19T09:50:21.218" v="227" actId="1076"/>
          <ac:grpSpMkLst>
            <pc:docMk/>
            <pc:sldMk cId="2374965228" sldId="257"/>
            <ac:grpSpMk id="111" creationId="{CFBF2D52-0DCA-E049-B322-64236445983D}"/>
          </ac:grpSpMkLst>
        </pc:grpChg>
        <pc:grpChg chg="mod">
          <ac:chgData name="Axel Maille" userId="065ad68c099279a8" providerId="LiveId" clId="{F9D817F2-9EEA-6749-BE09-5349AE8FF02B}" dt="2018-11-19T09:50:16.463" v="226"/>
          <ac:grpSpMkLst>
            <pc:docMk/>
            <pc:sldMk cId="2374965228" sldId="257"/>
            <ac:grpSpMk id="112" creationId="{AD1E4A78-0345-004E-948D-946C1CA5348D}"/>
          </ac:grpSpMkLst>
        </pc:grpChg>
        <pc:grpChg chg="mod">
          <ac:chgData name="Axel Maille" userId="065ad68c099279a8" providerId="LiveId" clId="{F9D817F2-9EEA-6749-BE09-5349AE8FF02B}" dt="2018-11-19T09:50:16.463" v="226"/>
          <ac:grpSpMkLst>
            <pc:docMk/>
            <pc:sldMk cId="2374965228" sldId="257"/>
            <ac:grpSpMk id="118" creationId="{91BA1344-333F-804D-BC7B-E9060E3A9D0B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18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21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24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27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30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33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36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39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42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45" creationId="{00000000-0000-0000-0000-000000000000}"/>
          </ac:grpSpMkLst>
        </pc:grpChg>
        <pc:grpChg chg="mod">
          <ac:chgData name="Axel Maille" userId="065ad68c099279a8" providerId="LiveId" clId="{F9D817F2-9EEA-6749-BE09-5349AE8FF02B}" dt="2018-11-19T09:49:41.541" v="221" actId="1076"/>
          <ac:grpSpMkLst>
            <pc:docMk/>
            <pc:sldMk cId="2374965228" sldId="257"/>
            <ac:grpSpMk id="248" creationId="{00000000-0000-0000-0000-000000000000}"/>
          </ac:grpSpMkLst>
        </pc:grpChg>
        <pc:picChg chg="add mod modCrop">
          <ac:chgData name="Axel Maille" userId="065ad68c099279a8" providerId="LiveId" clId="{F9D817F2-9EEA-6749-BE09-5349AE8FF02B}" dt="2018-11-19T09:48:15.454" v="95" actId="1582"/>
          <ac:picMkLst>
            <pc:docMk/>
            <pc:sldMk cId="2374965228" sldId="257"/>
            <ac:picMk id="5" creationId="{9E806C53-69E3-C548-B9E3-D6090ADDC5C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2863970" cy="10688638"/>
          </a:xfrm>
          <a:prstGeom prst="rect">
            <a:avLst/>
          </a:prstGeom>
          <a:solidFill>
            <a:srgbClr val="FA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2841486" y="0"/>
            <a:ext cx="4721364" cy="10688638"/>
          </a:xfrm>
          <a:prstGeom prst="rect">
            <a:avLst/>
          </a:prstGeom>
          <a:solidFill>
            <a:srgbClr val="2B2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15166" y="638562"/>
            <a:ext cx="3995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rgbClr val="82CDD2"/>
                </a:solidFill>
                <a:ea typeface="Roboto" pitchFamily="2" charset="0"/>
                <a:cs typeface="Lato Black" panose="020F0A02020204030203" pitchFamily="34" charset="0"/>
              </a:rPr>
              <a:t>Virginie ALLIX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06530" y="1495450"/>
            <a:ext cx="28496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AC4D2"/>
                </a:solidFill>
                <a:ea typeface="Roboto" pitchFamily="2" charset="0"/>
                <a:cs typeface="Lato" panose="020F0502020204030203" pitchFamily="34" charset="0"/>
              </a:rPr>
              <a:t>EXPERIENCE PROFESSIONNELLE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164027" y="2015511"/>
            <a:ext cx="4010496" cy="5862397"/>
            <a:chOff x="3179716" y="2991923"/>
            <a:chExt cx="3464340" cy="5064046"/>
          </a:xfrm>
        </p:grpSpPr>
        <p:sp>
          <p:nvSpPr>
            <p:cNvPr id="15" name="TextBox 14"/>
            <p:cNvSpPr txBox="1"/>
            <p:nvPr/>
          </p:nvSpPr>
          <p:spPr>
            <a:xfrm>
              <a:off x="3179716" y="2991923"/>
              <a:ext cx="1029137" cy="21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03566" y="3222902"/>
              <a:ext cx="2529256" cy="744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96978" y="3253533"/>
              <a:ext cx="846386" cy="767810"/>
            </a:xfrm>
            <a:prstGeom prst="rect">
              <a:avLst/>
            </a:prstGeom>
            <a:solidFill>
              <a:srgbClr val="FAC4D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79716" y="4336798"/>
              <a:ext cx="1029137" cy="21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14800" y="4577349"/>
              <a:ext cx="2529256" cy="744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96978" y="4598408"/>
              <a:ext cx="846386" cy="767810"/>
            </a:xfrm>
            <a:prstGeom prst="rect">
              <a:avLst/>
            </a:prstGeom>
            <a:solidFill>
              <a:srgbClr val="FAC4D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79716" y="5681673"/>
              <a:ext cx="1029137" cy="21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14800" y="5908372"/>
              <a:ext cx="2529256" cy="744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196978" y="5943283"/>
              <a:ext cx="846386" cy="767810"/>
            </a:xfrm>
            <a:prstGeom prst="rect">
              <a:avLst/>
            </a:prstGeom>
            <a:solidFill>
              <a:srgbClr val="FAC4D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79716" y="7026549"/>
              <a:ext cx="1029137" cy="21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098103" y="7274048"/>
              <a:ext cx="2529256" cy="744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196978" y="7288159"/>
              <a:ext cx="846386" cy="767810"/>
            </a:xfrm>
            <a:prstGeom prst="rect">
              <a:avLst/>
            </a:prstGeom>
            <a:solidFill>
              <a:srgbClr val="FAC4D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1607" y="9172472"/>
            <a:ext cx="782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2B2A52"/>
                </a:solidFill>
                <a:ea typeface="Roboto" pitchFamily="2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606" y="9536806"/>
            <a:ext cx="24902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006530" y="8175986"/>
            <a:ext cx="1250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AC4D2"/>
                </a:solidFill>
                <a:ea typeface="Roboto" pitchFamily="2" charset="0"/>
                <a:cs typeface="Lato" panose="020F0502020204030203" pitchFamily="34" charset="0"/>
              </a:rPr>
              <a:t>FORMATION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164027" y="8716380"/>
            <a:ext cx="4151172" cy="1313552"/>
            <a:chOff x="3315478" y="8606640"/>
            <a:chExt cx="4151172" cy="1313552"/>
          </a:xfrm>
        </p:grpSpPr>
        <p:sp>
          <p:nvSpPr>
            <p:cNvPr id="147" name="TextBox 146"/>
            <p:cNvSpPr txBox="1"/>
            <p:nvPr/>
          </p:nvSpPr>
          <p:spPr>
            <a:xfrm>
              <a:off x="3965969" y="8606640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315478" y="8606640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2014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965969" y="9366194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315478" y="9366194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2014</a:t>
              </a:r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67023" y="2851925"/>
            <a:ext cx="984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2B2A52"/>
                </a:solidFill>
                <a:ea typeface="Roboto" pitchFamily="2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111581" y="3207220"/>
            <a:ext cx="2394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Tel : 0102030405</a:t>
            </a:r>
          </a:p>
          <a:p>
            <a:r>
              <a:rPr lang="en-GB" sz="1000" dirty="0">
                <a:cs typeface="Lato" panose="020F0502020204030203" pitchFamily="34" charset="0"/>
              </a:rPr>
              <a:t>Mobile : 0601020304</a:t>
            </a:r>
          </a:p>
          <a:p>
            <a:r>
              <a:rPr lang="en-PH" sz="1000" dirty="0">
                <a:cs typeface="Lato" panose="020F0502020204030203" pitchFamily="34" charset="0"/>
              </a:rPr>
              <a:t>Address : 12 rue de la </a:t>
            </a:r>
            <a:r>
              <a:rPr lang="en-PH" sz="1000" dirty="0" err="1">
                <a:cs typeface="Lato" panose="020F0502020204030203" pitchFamily="34" charset="0"/>
              </a:rPr>
              <a:t>Réussite</a:t>
            </a:r>
            <a:r>
              <a:rPr lang="en-PH" sz="1000" dirty="0"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cs typeface="Lato" panose="020F0502020204030203" pitchFamily="34" charset="0"/>
              </a:rPr>
              <a:t>Email : </a:t>
            </a:r>
            <a:r>
              <a:rPr lang="en-PH" sz="1000" dirty="0" err="1">
                <a:cs typeface="Lato" panose="020F0502020204030203" pitchFamily="34" charset="0"/>
              </a:rPr>
              <a:t>mail@mail.com</a:t>
            </a:r>
            <a:endParaRPr lang="en-PH" sz="1000" dirty="0"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7023" y="4032188"/>
            <a:ext cx="1458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2B2A52"/>
                </a:solidFill>
                <a:ea typeface="Roboto" pitchFamily="2" charset="0"/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32746" y="4346291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Professionnelles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132746" y="4677370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132746" y="4991754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132746" y="530613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132746" y="562052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127722" y="6046550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Langues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32746" y="639900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Anglais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32746" y="671338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Allemand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32746" y="702777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Italien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127722" y="7382830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Personnelles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132746" y="771292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Créatif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132746" y="802730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Sérieux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132746" y="834168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Organisé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132746" y="866028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Innovant</a:t>
            </a:r>
            <a:endParaRPr lang="en-GB" sz="1000" dirty="0">
              <a:cs typeface="Lato" panose="020F0502020204030203" pitchFamily="34" charset="0"/>
            </a:endParaRPr>
          </a:p>
        </p:txBody>
      </p:sp>
      <p:grpSp>
        <p:nvGrpSpPr>
          <p:cNvPr id="218" name="Group 217"/>
          <p:cNvGrpSpPr/>
          <p:nvPr/>
        </p:nvGrpSpPr>
        <p:grpSpPr>
          <a:xfrm>
            <a:off x="1319543" y="4745221"/>
            <a:ext cx="1129030" cy="152909"/>
            <a:chOff x="1508453" y="3924725"/>
            <a:chExt cx="1451774" cy="152909"/>
          </a:xfrm>
        </p:grpSpPr>
        <p:sp>
          <p:nvSpPr>
            <p:cNvPr id="219" name="Rectangle 21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1319543" y="5053351"/>
            <a:ext cx="1129030" cy="152909"/>
            <a:chOff x="1508453" y="3924725"/>
            <a:chExt cx="1451774" cy="152909"/>
          </a:xfrm>
        </p:grpSpPr>
        <p:sp>
          <p:nvSpPr>
            <p:cNvPr id="222" name="Rectangle 22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1319543" y="5361481"/>
            <a:ext cx="1129030" cy="152909"/>
            <a:chOff x="1508453" y="3924725"/>
            <a:chExt cx="1451774" cy="152909"/>
          </a:xfrm>
        </p:grpSpPr>
        <p:sp>
          <p:nvSpPr>
            <p:cNvPr id="225" name="Rectangle 224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319543" y="5669610"/>
            <a:ext cx="1129030" cy="152909"/>
            <a:chOff x="1508453" y="3924725"/>
            <a:chExt cx="1451774" cy="152909"/>
          </a:xfrm>
        </p:grpSpPr>
        <p:sp>
          <p:nvSpPr>
            <p:cNvPr id="228" name="Rectangle 22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319543" y="6421622"/>
            <a:ext cx="1129030" cy="152909"/>
            <a:chOff x="1508453" y="3924725"/>
            <a:chExt cx="1451774" cy="152909"/>
          </a:xfrm>
        </p:grpSpPr>
        <p:sp>
          <p:nvSpPr>
            <p:cNvPr id="231" name="Rectangle 230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1319543" y="6729752"/>
            <a:ext cx="1129030" cy="152909"/>
            <a:chOff x="1508453" y="3924725"/>
            <a:chExt cx="1451774" cy="152909"/>
          </a:xfrm>
        </p:grpSpPr>
        <p:sp>
          <p:nvSpPr>
            <p:cNvPr id="234" name="Rectangle 23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319543" y="7037882"/>
            <a:ext cx="1129030" cy="152909"/>
            <a:chOff x="1508453" y="3924725"/>
            <a:chExt cx="1451774" cy="152909"/>
          </a:xfrm>
        </p:grpSpPr>
        <p:sp>
          <p:nvSpPr>
            <p:cNvPr id="237" name="Rectangle 236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319543" y="7776306"/>
            <a:ext cx="1129030" cy="152909"/>
            <a:chOff x="1508453" y="3924725"/>
            <a:chExt cx="1451774" cy="152909"/>
          </a:xfrm>
        </p:grpSpPr>
        <p:sp>
          <p:nvSpPr>
            <p:cNvPr id="240" name="Rectangle 23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319543" y="8084436"/>
            <a:ext cx="1129030" cy="152909"/>
            <a:chOff x="1508453" y="3924725"/>
            <a:chExt cx="1451774" cy="152909"/>
          </a:xfrm>
        </p:grpSpPr>
        <p:sp>
          <p:nvSpPr>
            <p:cNvPr id="243" name="Rectangle 24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319543" y="8392566"/>
            <a:ext cx="1129030" cy="152909"/>
            <a:chOff x="1508453" y="3924725"/>
            <a:chExt cx="1451774" cy="152909"/>
          </a:xfrm>
        </p:grpSpPr>
        <p:sp>
          <p:nvSpPr>
            <p:cNvPr id="246" name="Rectangle 24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319543" y="8700695"/>
            <a:ext cx="1129030" cy="152909"/>
            <a:chOff x="1508453" y="3924725"/>
            <a:chExt cx="1451774" cy="152909"/>
          </a:xfrm>
        </p:grpSpPr>
        <p:sp>
          <p:nvSpPr>
            <p:cNvPr id="249" name="Rectangle 24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841851" y="-222794"/>
            <a:ext cx="4720999" cy="614758"/>
            <a:chOff x="2899002" y="-75579"/>
            <a:chExt cx="4410798" cy="597650"/>
          </a:xfrm>
          <a:solidFill>
            <a:schemeClr val="bg1"/>
          </a:solidFill>
        </p:grpSpPr>
        <p:grpSp>
          <p:nvGrpSpPr>
            <p:cNvPr id="92" name="Group 91"/>
            <p:cNvGrpSpPr/>
            <p:nvPr/>
          </p:nvGrpSpPr>
          <p:grpSpPr>
            <a:xfrm>
              <a:off x="2899002" y="-75579"/>
              <a:ext cx="1902902" cy="597648"/>
              <a:chOff x="-4347164" y="3054644"/>
              <a:chExt cx="4152556" cy="1035538"/>
            </a:xfrm>
            <a:grpFill/>
          </p:grpSpPr>
          <p:sp>
            <p:nvSpPr>
              <p:cNvPr id="98" name="Chevron 97"/>
              <p:cNvSpPr/>
              <p:nvPr/>
            </p:nvSpPr>
            <p:spPr>
              <a:xfrm rot="5400000">
                <a:off x="-4168460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Chevron 98"/>
              <p:cNvSpPr/>
              <p:nvPr/>
            </p:nvSpPr>
            <p:spPr>
              <a:xfrm rot="5400000">
                <a:off x="-2795166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Chevron 99"/>
              <p:cNvSpPr/>
              <p:nvPr/>
            </p:nvSpPr>
            <p:spPr>
              <a:xfrm rot="5400000">
                <a:off x="-1408850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793362" y="-75578"/>
              <a:ext cx="2516438" cy="597649"/>
              <a:chOff x="-4272340" y="3054644"/>
              <a:chExt cx="5491429" cy="1035539"/>
            </a:xfrm>
            <a:grpFill/>
          </p:grpSpPr>
          <p:sp>
            <p:nvSpPr>
              <p:cNvPr id="94" name="Chevron 93"/>
              <p:cNvSpPr/>
              <p:nvPr/>
            </p:nvSpPr>
            <p:spPr>
              <a:xfrm rot="5400000">
                <a:off x="-4093636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Chevron 94"/>
              <p:cNvSpPr/>
              <p:nvPr/>
            </p:nvSpPr>
            <p:spPr>
              <a:xfrm rot="5400000">
                <a:off x="-2720339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Chevron 95"/>
              <p:cNvSpPr/>
              <p:nvPr/>
            </p:nvSpPr>
            <p:spPr>
              <a:xfrm rot="5400000">
                <a:off x="-1352730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Chevron 96"/>
              <p:cNvSpPr/>
              <p:nvPr/>
            </p:nvSpPr>
            <p:spPr>
              <a:xfrm rot="5400000">
                <a:off x="4848" y="2875942"/>
                <a:ext cx="1035537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1" name="Group 100"/>
          <p:cNvGrpSpPr/>
          <p:nvPr/>
        </p:nvGrpSpPr>
        <p:grpSpPr>
          <a:xfrm>
            <a:off x="2841851" y="77934"/>
            <a:ext cx="4720999" cy="614758"/>
            <a:chOff x="2899002" y="-75579"/>
            <a:chExt cx="4410798" cy="597650"/>
          </a:xfrm>
          <a:solidFill>
            <a:schemeClr val="bg1"/>
          </a:solidFill>
        </p:grpSpPr>
        <p:grpSp>
          <p:nvGrpSpPr>
            <p:cNvPr id="102" name="Group 101"/>
            <p:cNvGrpSpPr/>
            <p:nvPr/>
          </p:nvGrpSpPr>
          <p:grpSpPr>
            <a:xfrm>
              <a:off x="2899002" y="-75579"/>
              <a:ext cx="1902902" cy="597648"/>
              <a:chOff x="-4347164" y="3054644"/>
              <a:chExt cx="4152556" cy="1035538"/>
            </a:xfrm>
            <a:grpFill/>
          </p:grpSpPr>
          <p:sp>
            <p:nvSpPr>
              <p:cNvPr id="108" name="Chevron 107"/>
              <p:cNvSpPr/>
              <p:nvPr/>
            </p:nvSpPr>
            <p:spPr>
              <a:xfrm rot="5400000">
                <a:off x="-4168460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Chevron 108"/>
              <p:cNvSpPr/>
              <p:nvPr/>
            </p:nvSpPr>
            <p:spPr>
              <a:xfrm rot="5400000">
                <a:off x="-2795166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Chevron 109"/>
              <p:cNvSpPr/>
              <p:nvPr/>
            </p:nvSpPr>
            <p:spPr>
              <a:xfrm rot="5400000">
                <a:off x="-1408850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4793362" y="-75578"/>
              <a:ext cx="2516438" cy="597649"/>
              <a:chOff x="-4272340" y="3054644"/>
              <a:chExt cx="5491429" cy="1035539"/>
            </a:xfrm>
            <a:grpFill/>
          </p:grpSpPr>
          <p:sp>
            <p:nvSpPr>
              <p:cNvPr id="104" name="Chevron 103"/>
              <p:cNvSpPr/>
              <p:nvPr/>
            </p:nvSpPr>
            <p:spPr>
              <a:xfrm rot="5400000">
                <a:off x="-4093636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Chevron 104"/>
              <p:cNvSpPr/>
              <p:nvPr/>
            </p:nvSpPr>
            <p:spPr>
              <a:xfrm rot="5400000">
                <a:off x="-2720339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Chevron 105"/>
              <p:cNvSpPr/>
              <p:nvPr/>
            </p:nvSpPr>
            <p:spPr>
              <a:xfrm rot="5400000">
                <a:off x="-1352730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Chevron 106"/>
              <p:cNvSpPr/>
              <p:nvPr/>
            </p:nvSpPr>
            <p:spPr>
              <a:xfrm rot="5400000">
                <a:off x="4848" y="2875942"/>
                <a:ext cx="1035537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3" name="Group 112"/>
          <p:cNvGrpSpPr/>
          <p:nvPr/>
        </p:nvGrpSpPr>
        <p:grpSpPr>
          <a:xfrm>
            <a:off x="1" y="77935"/>
            <a:ext cx="2861986" cy="614757"/>
            <a:chOff x="-4272340" y="3054644"/>
            <a:chExt cx="5491429" cy="1035539"/>
          </a:xfrm>
          <a:solidFill>
            <a:srgbClr val="2B2A52"/>
          </a:solidFill>
        </p:grpSpPr>
        <p:sp>
          <p:nvSpPr>
            <p:cNvPr id="114" name="Chevron 113"/>
            <p:cNvSpPr/>
            <p:nvPr/>
          </p:nvSpPr>
          <p:spPr>
            <a:xfrm rot="5400000">
              <a:off x="-4093636" y="2875940"/>
              <a:ext cx="1035538" cy="1392945"/>
            </a:xfrm>
            <a:prstGeom prst="chevron">
              <a:avLst>
                <a:gd name="adj" fmla="val 723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5" name="Chevron 114"/>
            <p:cNvSpPr/>
            <p:nvPr/>
          </p:nvSpPr>
          <p:spPr>
            <a:xfrm rot="5400000">
              <a:off x="-2720339" y="2875940"/>
              <a:ext cx="1035538" cy="1392945"/>
            </a:xfrm>
            <a:prstGeom prst="chevron">
              <a:avLst>
                <a:gd name="adj" fmla="val 723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6" name="Chevron 115"/>
            <p:cNvSpPr/>
            <p:nvPr/>
          </p:nvSpPr>
          <p:spPr>
            <a:xfrm rot="5400000">
              <a:off x="-1352730" y="2875940"/>
              <a:ext cx="1035538" cy="1392945"/>
            </a:xfrm>
            <a:prstGeom prst="chevron">
              <a:avLst>
                <a:gd name="adj" fmla="val 723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7" name="Chevron 116"/>
            <p:cNvSpPr/>
            <p:nvPr/>
          </p:nvSpPr>
          <p:spPr>
            <a:xfrm rot="5400000">
              <a:off x="4848" y="2875942"/>
              <a:ext cx="1035537" cy="1392945"/>
            </a:xfrm>
            <a:prstGeom prst="chevron">
              <a:avLst>
                <a:gd name="adj" fmla="val 723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" y="-168941"/>
            <a:ext cx="2861986" cy="614757"/>
            <a:chOff x="-4272340" y="3054644"/>
            <a:chExt cx="5491429" cy="1035539"/>
          </a:xfrm>
          <a:solidFill>
            <a:srgbClr val="2B2A52"/>
          </a:solidFill>
        </p:grpSpPr>
        <p:sp>
          <p:nvSpPr>
            <p:cNvPr id="122" name="Chevron 121"/>
            <p:cNvSpPr/>
            <p:nvPr/>
          </p:nvSpPr>
          <p:spPr>
            <a:xfrm rot="5400000">
              <a:off x="-4093636" y="2875940"/>
              <a:ext cx="1035538" cy="1392945"/>
            </a:xfrm>
            <a:prstGeom prst="chevron">
              <a:avLst>
                <a:gd name="adj" fmla="val 723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3" name="Chevron 122"/>
            <p:cNvSpPr/>
            <p:nvPr/>
          </p:nvSpPr>
          <p:spPr>
            <a:xfrm rot="5400000">
              <a:off x="-2720339" y="2875940"/>
              <a:ext cx="1035538" cy="1392945"/>
            </a:xfrm>
            <a:prstGeom prst="chevron">
              <a:avLst>
                <a:gd name="adj" fmla="val 723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4" name="Chevron 123"/>
            <p:cNvSpPr/>
            <p:nvPr/>
          </p:nvSpPr>
          <p:spPr>
            <a:xfrm rot="5400000">
              <a:off x="-1352730" y="2875940"/>
              <a:ext cx="1035538" cy="1392945"/>
            </a:xfrm>
            <a:prstGeom prst="chevron">
              <a:avLst>
                <a:gd name="adj" fmla="val 723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5" name="Chevron 124"/>
            <p:cNvSpPr/>
            <p:nvPr/>
          </p:nvSpPr>
          <p:spPr>
            <a:xfrm rot="5400000">
              <a:off x="4848" y="2875942"/>
              <a:ext cx="1035537" cy="1392945"/>
            </a:xfrm>
            <a:prstGeom prst="chevron">
              <a:avLst>
                <a:gd name="adj" fmla="val 723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pic>
        <p:nvPicPr>
          <p:cNvPr id="5" name="Image 4" descr="Une image contenant personne, mur, habits, femme&#10;&#10;&#10;&#10;Description générée automatiquement">
            <a:extLst>
              <a:ext uri="{FF2B5EF4-FFF2-40B4-BE49-F238E27FC236}">
                <a16:creationId xmlns:a16="http://schemas.microsoft.com/office/drawing/2014/main" id="{9E806C53-69E3-C548-B9E3-D6090ADDC5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7" r="2936"/>
          <a:stretch/>
        </p:blipFill>
        <p:spPr>
          <a:xfrm>
            <a:off x="190574" y="830628"/>
            <a:ext cx="1789244" cy="1793212"/>
          </a:xfrm>
          <a:prstGeom prst="rect">
            <a:avLst/>
          </a:prstGeom>
          <a:ln w="38100">
            <a:solidFill>
              <a:srgbClr val="2B2A52"/>
            </a:solidFill>
          </a:ln>
        </p:spPr>
      </p:pic>
      <p:grpSp>
        <p:nvGrpSpPr>
          <p:cNvPr id="111" name="Group 100">
            <a:extLst>
              <a:ext uri="{FF2B5EF4-FFF2-40B4-BE49-F238E27FC236}">
                <a16:creationId xmlns:a16="http://schemas.microsoft.com/office/drawing/2014/main" id="{CFBF2D52-0DCA-E049-B322-64236445983D}"/>
              </a:ext>
            </a:extLst>
          </p:cNvPr>
          <p:cNvGrpSpPr/>
          <p:nvPr/>
        </p:nvGrpSpPr>
        <p:grpSpPr>
          <a:xfrm>
            <a:off x="2833994" y="10050076"/>
            <a:ext cx="4720999" cy="614758"/>
            <a:chOff x="2899002" y="-75579"/>
            <a:chExt cx="4410798" cy="597650"/>
          </a:xfrm>
          <a:solidFill>
            <a:schemeClr val="bg1"/>
          </a:solidFill>
        </p:grpSpPr>
        <p:grpSp>
          <p:nvGrpSpPr>
            <p:cNvPr id="112" name="Group 101">
              <a:extLst>
                <a:ext uri="{FF2B5EF4-FFF2-40B4-BE49-F238E27FC236}">
                  <a16:creationId xmlns:a16="http://schemas.microsoft.com/office/drawing/2014/main" id="{AD1E4A78-0345-004E-948D-946C1CA5348D}"/>
                </a:ext>
              </a:extLst>
            </p:cNvPr>
            <p:cNvGrpSpPr/>
            <p:nvPr/>
          </p:nvGrpSpPr>
          <p:grpSpPr>
            <a:xfrm>
              <a:off x="2899002" y="-75579"/>
              <a:ext cx="1902902" cy="597648"/>
              <a:chOff x="-4347164" y="3054644"/>
              <a:chExt cx="4152556" cy="1035538"/>
            </a:xfrm>
            <a:grpFill/>
          </p:grpSpPr>
          <p:sp>
            <p:nvSpPr>
              <p:cNvPr id="128" name="Chevron 127">
                <a:extLst>
                  <a:ext uri="{FF2B5EF4-FFF2-40B4-BE49-F238E27FC236}">
                    <a16:creationId xmlns:a16="http://schemas.microsoft.com/office/drawing/2014/main" id="{6969E68C-4F2E-A641-BEA6-D03740CB6439}"/>
                  </a:ext>
                </a:extLst>
              </p:cNvPr>
              <p:cNvSpPr/>
              <p:nvPr/>
            </p:nvSpPr>
            <p:spPr>
              <a:xfrm rot="5400000">
                <a:off x="-4168460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Chevron 128">
                <a:extLst>
                  <a:ext uri="{FF2B5EF4-FFF2-40B4-BE49-F238E27FC236}">
                    <a16:creationId xmlns:a16="http://schemas.microsoft.com/office/drawing/2014/main" id="{C43DBA46-8855-A249-955F-C4B5EEB3C0C4}"/>
                  </a:ext>
                </a:extLst>
              </p:cNvPr>
              <p:cNvSpPr/>
              <p:nvPr/>
            </p:nvSpPr>
            <p:spPr>
              <a:xfrm rot="5400000">
                <a:off x="-2795166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Chevron 129">
                <a:extLst>
                  <a:ext uri="{FF2B5EF4-FFF2-40B4-BE49-F238E27FC236}">
                    <a16:creationId xmlns:a16="http://schemas.microsoft.com/office/drawing/2014/main" id="{C823EBDA-F264-0A41-87F3-1BA03DD7DAA6}"/>
                  </a:ext>
                </a:extLst>
              </p:cNvPr>
              <p:cNvSpPr/>
              <p:nvPr/>
            </p:nvSpPr>
            <p:spPr>
              <a:xfrm rot="5400000">
                <a:off x="-1408850" y="2875940"/>
                <a:ext cx="1035538" cy="1392946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8" name="Group 102">
              <a:extLst>
                <a:ext uri="{FF2B5EF4-FFF2-40B4-BE49-F238E27FC236}">
                  <a16:creationId xmlns:a16="http://schemas.microsoft.com/office/drawing/2014/main" id="{91BA1344-333F-804D-BC7B-E9060E3A9D0B}"/>
                </a:ext>
              </a:extLst>
            </p:cNvPr>
            <p:cNvGrpSpPr/>
            <p:nvPr/>
          </p:nvGrpSpPr>
          <p:grpSpPr>
            <a:xfrm>
              <a:off x="4793362" y="-75578"/>
              <a:ext cx="2516438" cy="597649"/>
              <a:chOff x="-4272340" y="3054644"/>
              <a:chExt cx="5491429" cy="1035539"/>
            </a:xfrm>
            <a:grpFill/>
          </p:grpSpPr>
          <p:sp>
            <p:nvSpPr>
              <p:cNvPr id="119" name="Chevron 118">
                <a:extLst>
                  <a:ext uri="{FF2B5EF4-FFF2-40B4-BE49-F238E27FC236}">
                    <a16:creationId xmlns:a16="http://schemas.microsoft.com/office/drawing/2014/main" id="{39B19B69-7AFD-6A46-900C-C687AD7758CD}"/>
                  </a:ext>
                </a:extLst>
              </p:cNvPr>
              <p:cNvSpPr/>
              <p:nvPr/>
            </p:nvSpPr>
            <p:spPr>
              <a:xfrm rot="5400000">
                <a:off x="-4093636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Chevron 119">
                <a:extLst>
                  <a:ext uri="{FF2B5EF4-FFF2-40B4-BE49-F238E27FC236}">
                    <a16:creationId xmlns:a16="http://schemas.microsoft.com/office/drawing/2014/main" id="{A8198D23-4900-2049-90B7-20D0A37B01A9}"/>
                  </a:ext>
                </a:extLst>
              </p:cNvPr>
              <p:cNvSpPr/>
              <p:nvPr/>
            </p:nvSpPr>
            <p:spPr>
              <a:xfrm rot="5400000">
                <a:off x="-2720339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Chevron 125">
                <a:extLst>
                  <a:ext uri="{FF2B5EF4-FFF2-40B4-BE49-F238E27FC236}">
                    <a16:creationId xmlns:a16="http://schemas.microsoft.com/office/drawing/2014/main" id="{84C03457-83AC-6D49-93E2-E02C471BFE59}"/>
                  </a:ext>
                </a:extLst>
              </p:cNvPr>
              <p:cNvSpPr/>
              <p:nvPr/>
            </p:nvSpPr>
            <p:spPr>
              <a:xfrm rot="5400000">
                <a:off x="-1352730" y="2875940"/>
                <a:ext cx="1035538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Chevron 126">
                <a:extLst>
                  <a:ext uri="{FF2B5EF4-FFF2-40B4-BE49-F238E27FC236}">
                    <a16:creationId xmlns:a16="http://schemas.microsoft.com/office/drawing/2014/main" id="{DD75D78F-E53F-9642-B739-77BFCFA6D08F}"/>
                  </a:ext>
                </a:extLst>
              </p:cNvPr>
              <p:cNvSpPr/>
              <p:nvPr/>
            </p:nvSpPr>
            <p:spPr>
              <a:xfrm rot="5400000">
                <a:off x="4848" y="2875942"/>
                <a:ext cx="1035537" cy="1392945"/>
              </a:xfrm>
              <a:prstGeom prst="chevron">
                <a:avLst>
                  <a:gd name="adj" fmla="val 7238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727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559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12</cp:revision>
  <dcterms:created xsi:type="dcterms:W3CDTF">2017-02-16T03:54:32Z</dcterms:created>
  <dcterms:modified xsi:type="dcterms:W3CDTF">2020-11-18T15:37:56Z</dcterms:modified>
</cp:coreProperties>
</file>