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56" r:id="rId2"/>
    <p:sldId id="259" r:id="rId3"/>
  </p:sldIdLst>
  <p:sldSz cx="7562850" cy="106886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54EB"/>
    <a:srgbClr val="64CBCE"/>
    <a:srgbClr val="98DC82"/>
    <a:srgbClr val="F2ED73"/>
    <a:srgbClr val="393768"/>
    <a:srgbClr val="33CCCC"/>
    <a:srgbClr val="FF7C80"/>
    <a:srgbClr val="222A35"/>
    <a:srgbClr val="573977"/>
    <a:srgbClr val="72D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C16F99-9C5E-8F48-AD5E-C41305D0BC92}" v="17" dt="2018-11-19T09:37:22.7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22" autoAdjust="0"/>
    <p:restoredTop sz="94660"/>
  </p:normalViewPr>
  <p:slideViewPr>
    <p:cSldViewPr snapToGrid="0">
      <p:cViewPr varScale="1">
        <p:scale>
          <a:sx n="82" d="100"/>
          <a:sy n="82" d="100"/>
        </p:scale>
        <p:origin x="3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 Maille" userId="065ad68c099279a8" providerId="LiveId" clId="{4CC16F99-9C5E-8F48-AD5E-C41305D0BC92}"/>
    <pc:docChg chg="modSld">
      <pc:chgData name="Axel Maille" userId="065ad68c099279a8" providerId="LiveId" clId="{4CC16F99-9C5E-8F48-AD5E-C41305D0BC92}" dt="2018-11-19T09:38:12.738" v="225" actId="20577"/>
      <pc:docMkLst>
        <pc:docMk/>
      </pc:docMkLst>
      <pc:sldChg chg="modSp">
        <pc:chgData name="Axel Maille" userId="065ad68c099279a8" providerId="LiveId" clId="{4CC16F99-9C5E-8F48-AD5E-C41305D0BC92}" dt="2018-11-19T09:38:12.738" v="225" actId="20577"/>
        <pc:sldMkLst>
          <pc:docMk/>
          <pc:sldMk cId="498710488" sldId="256"/>
        </pc:sldMkLst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280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282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1:20.770" v="41" actId="207"/>
          <ac:spMkLst>
            <pc:docMk/>
            <pc:sldMk cId="498710488" sldId="256"/>
            <ac:spMk id="283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1:08.375" v="33" actId="6549"/>
          <ac:spMkLst>
            <pc:docMk/>
            <pc:sldMk cId="498710488" sldId="256"/>
            <ac:spMk id="284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285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1:22.400" v="42"/>
          <ac:spMkLst>
            <pc:docMk/>
            <pc:sldMk cId="498710488" sldId="256"/>
            <ac:spMk id="286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1:09.825" v="35" actId="6549"/>
          <ac:spMkLst>
            <pc:docMk/>
            <pc:sldMk cId="498710488" sldId="256"/>
            <ac:spMk id="287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288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1:23.510" v="43"/>
          <ac:spMkLst>
            <pc:docMk/>
            <pc:sldMk cId="498710488" sldId="256"/>
            <ac:spMk id="289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1:11.221" v="37" actId="6549"/>
          <ac:spMkLst>
            <pc:docMk/>
            <pc:sldMk cId="498710488" sldId="256"/>
            <ac:spMk id="290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291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1:24.648" v="44"/>
          <ac:spMkLst>
            <pc:docMk/>
            <pc:sldMk cId="498710488" sldId="256"/>
            <ac:spMk id="292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1:13.077" v="39" actId="6549"/>
          <ac:spMkLst>
            <pc:docMk/>
            <pc:sldMk cId="498710488" sldId="256"/>
            <ac:spMk id="293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295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296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7:05.665" v="107" actId="20577"/>
          <ac:spMkLst>
            <pc:docMk/>
            <pc:sldMk cId="498710488" sldId="256"/>
            <ac:spMk id="297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7:23.930" v="118" actId="20577"/>
          <ac:spMkLst>
            <pc:docMk/>
            <pc:sldMk cId="498710488" sldId="256"/>
            <ac:spMk id="298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1:28.793" v="53" actId="20577"/>
          <ac:spMkLst>
            <pc:docMk/>
            <pc:sldMk cId="498710488" sldId="256"/>
            <ac:spMk id="299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1:44.998" v="58" actId="14100"/>
          <ac:spMkLst>
            <pc:docMk/>
            <pc:sldMk cId="498710488" sldId="256"/>
            <ac:spMk id="300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01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1:42.512" v="57" actId="14100"/>
          <ac:spMkLst>
            <pc:docMk/>
            <pc:sldMk cId="498710488" sldId="256"/>
            <ac:spMk id="302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03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6:43.338" v="79" actId="1076"/>
          <ac:spMkLst>
            <pc:docMk/>
            <pc:sldMk cId="498710488" sldId="256"/>
            <ac:spMk id="305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6:37.038" v="78" actId="1076"/>
          <ac:spMkLst>
            <pc:docMk/>
            <pc:sldMk cId="498710488" sldId="256"/>
            <ac:spMk id="306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6:55.431" v="96" actId="1076"/>
          <ac:spMkLst>
            <pc:docMk/>
            <pc:sldMk cId="498710488" sldId="256"/>
            <ac:spMk id="308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7:32.677" v="134" actId="20577"/>
          <ac:spMkLst>
            <pc:docMk/>
            <pc:sldMk cId="498710488" sldId="256"/>
            <ac:spMk id="309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10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7:41.565" v="154" actId="6549"/>
          <ac:spMkLst>
            <pc:docMk/>
            <pc:sldMk cId="498710488" sldId="256"/>
            <ac:spMk id="311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7:45.570" v="163" actId="20577"/>
          <ac:spMkLst>
            <pc:docMk/>
            <pc:sldMk cId="498710488" sldId="256"/>
            <ac:spMk id="312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7:50.426" v="173" actId="20577"/>
          <ac:spMkLst>
            <pc:docMk/>
            <pc:sldMk cId="498710488" sldId="256"/>
            <ac:spMk id="313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7:35.839" v="141" actId="20577"/>
          <ac:spMkLst>
            <pc:docMk/>
            <pc:sldMk cId="498710488" sldId="256"/>
            <ac:spMk id="314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7:53.524" v="180" actId="20577"/>
          <ac:spMkLst>
            <pc:docMk/>
            <pc:sldMk cId="498710488" sldId="256"/>
            <ac:spMk id="315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7:56.345" v="188" actId="20577"/>
          <ac:spMkLst>
            <pc:docMk/>
            <pc:sldMk cId="498710488" sldId="256"/>
            <ac:spMk id="316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7:59.564" v="195" actId="20577"/>
          <ac:spMkLst>
            <pc:docMk/>
            <pc:sldMk cId="498710488" sldId="256"/>
            <ac:spMk id="317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7:39.285" v="153" actId="20577"/>
          <ac:spMkLst>
            <pc:docMk/>
            <pc:sldMk cId="498710488" sldId="256"/>
            <ac:spMk id="318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8:03.478" v="202" actId="20577"/>
          <ac:spMkLst>
            <pc:docMk/>
            <pc:sldMk cId="498710488" sldId="256"/>
            <ac:spMk id="319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8:06.498" v="209" actId="20577"/>
          <ac:spMkLst>
            <pc:docMk/>
            <pc:sldMk cId="498710488" sldId="256"/>
            <ac:spMk id="320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8:09.598" v="217" actId="20577"/>
          <ac:spMkLst>
            <pc:docMk/>
            <pc:sldMk cId="498710488" sldId="256"/>
            <ac:spMk id="321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8:12.738" v="225" actId="20577"/>
          <ac:spMkLst>
            <pc:docMk/>
            <pc:sldMk cId="498710488" sldId="256"/>
            <ac:spMk id="322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34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35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36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37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38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39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40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41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42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43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44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45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46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47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48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49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50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51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52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53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54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0:56.365" v="29" actId="2711"/>
          <ac:spMkLst>
            <pc:docMk/>
            <pc:sldMk cId="498710488" sldId="256"/>
            <ac:spMk id="355" creationId="{00000000-0000-0000-0000-000000000000}"/>
          </ac:spMkLst>
        </pc:spChg>
        <pc:spChg chg="mod">
          <ac:chgData name="Axel Maille" userId="065ad68c099279a8" providerId="LiveId" clId="{4CC16F99-9C5E-8F48-AD5E-C41305D0BC92}" dt="2018-11-19T09:36:28.476" v="77" actId="1076"/>
          <ac:spMkLst>
            <pc:docMk/>
            <pc:sldMk cId="498710488" sldId="256"/>
            <ac:spMk id="356" creationId="{00000000-0000-0000-0000-000000000000}"/>
          </ac:spMkLst>
        </pc:spChg>
        <pc:grpChg chg="mod">
          <ac:chgData name="Axel Maille" userId="065ad68c099279a8" providerId="LiveId" clId="{4CC16F99-9C5E-8F48-AD5E-C41305D0BC92}" dt="2018-11-19T09:31:24.648" v="44"/>
          <ac:grpSpMkLst>
            <pc:docMk/>
            <pc:sldMk cId="498710488" sldId="256"/>
            <ac:grpSpMk id="281" creationId="{00000000-0000-0000-0000-000000000000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5A0C0-DB6A-48AE-A70D-902ED21F20AC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E62D0-BBB8-4548-9060-0AFEB704332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641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749275"/>
            <a:ext cx="6428423" cy="3721230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614010"/>
            <a:ext cx="5672138" cy="2580613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9" name="Rectangle 48"/>
          <p:cNvSpPr/>
          <p:nvPr userDrawn="1"/>
        </p:nvSpPr>
        <p:spPr>
          <a:xfrm>
            <a:off x="0" y="0"/>
            <a:ext cx="3785565" cy="3582854"/>
          </a:xfrm>
          <a:prstGeom prst="rect">
            <a:avLst/>
          </a:prstGeom>
          <a:pattFill prst="dashVert">
            <a:fgClr>
              <a:schemeClr val="bg1"/>
            </a:fgClr>
            <a:bgClr>
              <a:srgbClr val="64CBCE"/>
            </a:bgClr>
          </a:patt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 userDrawn="1"/>
        </p:nvSpPr>
        <p:spPr>
          <a:xfrm>
            <a:off x="3777285" y="0"/>
            <a:ext cx="3785565" cy="3582854"/>
          </a:xfrm>
          <a:prstGeom prst="rect">
            <a:avLst/>
          </a:prstGeom>
          <a:pattFill prst="solidDmnd">
            <a:fgClr>
              <a:srgbClr val="F2ED73"/>
            </a:fgClr>
            <a:bgClr>
              <a:schemeClr val="bg1"/>
            </a:bgClr>
          </a:patt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 userDrawn="1"/>
        </p:nvSpPr>
        <p:spPr>
          <a:xfrm>
            <a:off x="0" y="3559683"/>
            <a:ext cx="3785565" cy="3582854"/>
          </a:xfrm>
          <a:prstGeom prst="rect">
            <a:avLst/>
          </a:prstGeom>
          <a:pattFill prst="solidDmnd">
            <a:fgClr>
              <a:srgbClr val="F2ED73"/>
            </a:fgClr>
            <a:bgClr>
              <a:schemeClr val="bg1"/>
            </a:bgClr>
          </a:patt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 userDrawn="1"/>
        </p:nvSpPr>
        <p:spPr>
          <a:xfrm>
            <a:off x="3777285" y="3559683"/>
            <a:ext cx="3785565" cy="3582854"/>
          </a:xfrm>
          <a:prstGeom prst="rect">
            <a:avLst/>
          </a:prstGeom>
          <a:pattFill prst="wdDnDiag">
            <a:fgClr>
              <a:srgbClr val="7C54EB"/>
            </a:fgClr>
            <a:bgClr>
              <a:schemeClr val="bg1"/>
            </a:bgClr>
          </a:patt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 userDrawn="1"/>
        </p:nvSpPr>
        <p:spPr>
          <a:xfrm>
            <a:off x="0" y="7105784"/>
            <a:ext cx="3785565" cy="3582854"/>
          </a:xfrm>
          <a:prstGeom prst="rect">
            <a:avLst/>
          </a:prstGeom>
          <a:pattFill prst="wdDnDiag">
            <a:fgClr>
              <a:srgbClr val="7C54EB"/>
            </a:fgClr>
            <a:bgClr>
              <a:schemeClr val="bg1"/>
            </a:bgClr>
          </a:patt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 userDrawn="1"/>
        </p:nvSpPr>
        <p:spPr>
          <a:xfrm>
            <a:off x="3777285" y="7105784"/>
            <a:ext cx="3785565" cy="3582854"/>
          </a:xfrm>
          <a:prstGeom prst="rect">
            <a:avLst/>
          </a:prstGeom>
          <a:pattFill prst="dashVert">
            <a:fgClr>
              <a:schemeClr val="bg1"/>
            </a:fgClr>
            <a:bgClr>
              <a:srgbClr val="64CBCE"/>
            </a:bgClr>
          </a:patt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 userDrawn="1"/>
        </p:nvSpPr>
        <p:spPr>
          <a:xfrm>
            <a:off x="356448" y="404446"/>
            <a:ext cx="6849955" cy="100232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76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26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69071"/>
            <a:ext cx="1630740" cy="90581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69071"/>
            <a:ext cx="4797683" cy="90581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692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6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664740"/>
            <a:ext cx="6522958" cy="4446176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7152978"/>
            <a:ext cx="6522958" cy="233813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32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69073"/>
            <a:ext cx="6522958" cy="20659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620202"/>
            <a:ext cx="3199440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904322"/>
            <a:ext cx="3199440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620202"/>
            <a:ext cx="3215196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904322"/>
            <a:ext cx="3215196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30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15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67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538968"/>
            <a:ext cx="3828693" cy="7595861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56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538968"/>
            <a:ext cx="3828693" cy="7595861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02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69073"/>
            <a:ext cx="6522958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845355"/>
            <a:ext cx="6522958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906786"/>
            <a:ext cx="2552462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86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37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xtBox 279"/>
          <p:cNvSpPr txBox="1"/>
          <p:nvPr/>
        </p:nvSpPr>
        <p:spPr>
          <a:xfrm>
            <a:off x="3860601" y="1653715"/>
            <a:ext cx="193835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b="1" dirty="0">
                <a:solidFill>
                  <a:srgbClr val="64CBCE"/>
                </a:solidFill>
                <a:cs typeface="Lato" panose="020F0502020204030203" pitchFamily="34" charset="0"/>
              </a:rPr>
              <a:t>EXPERIENCE PROFESSIONNELLE</a:t>
            </a:r>
          </a:p>
        </p:txBody>
      </p:sp>
      <p:grpSp>
        <p:nvGrpSpPr>
          <p:cNvPr id="281" name="Group 280"/>
          <p:cNvGrpSpPr/>
          <p:nvPr/>
        </p:nvGrpSpPr>
        <p:grpSpPr>
          <a:xfrm>
            <a:off x="3860602" y="1998815"/>
            <a:ext cx="3208413" cy="5142622"/>
            <a:chOff x="3179716" y="2991923"/>
            <a:chExt cx="3208413" cy="5142622"/>
          </a:xfrm>
        </p:grpSpPr>
        <p:sp>
          <p:nvSpPr>
            <p:cNvPr id="282" name="TextBox 281"/>
            <p:cNvSpPr txBox="1"/>
            <p:nvPr/>
          </p:nvSpPr>
          <p:spPr>
            <a:xfrm>
              <a:off x="3179716" y="2991923"/>
              <a:ext cx="102913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>
                  <a:cs typeface="Lato" panose="020F0502020204030203" pitchFamily="34" charset="0"/>
                </a:rPr>
                <a:t>2010 - 2014</a:t>
              </a:r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4114800" y="2991923"/>
              <a:ext cx="227332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cs typeface="Lato" panose="020F0502020204030203" pitchFamily="34" charset="0"/>
                </a:rPr>
                <a:t>Nom de la </a:t>
              </a:r>
              <a:r>
                <a:rPr lang="en-GB" sz="1000" b="1" dirty="0" err="1">
                  <a:cs typeface="Lato" panose="020F0502020204030203" pitchFamily="34" charset="0"/>
                </a:rPr>
                <a:t>société</a:t>
              </a:r>
              <a:endParaRPr lang="en-GB" sz="1000" b="1" dirty="0">
                <a:cs typeface="Lato" panose="020F0502020204030203" pitchFamily="34" charset="0"/>
              </a:endParaRPr>
            </a:p>
            <a:p>
              <a:r>
                <a:rPr lang="en-GB" sz="1000" i="1" dirty="0">
                  <a:cs typeface="Lato" panose="020F0502020204030203" pitchFamily="34" charset="0"/>
                </a:rPr>
                <a:t>Titre du poste</a:t>
              </a:r>
            </a:p>
            <a:p>
              <a:pPr defTabSz="685800">
                <a:defRPr/>
              </a:pPr>
              <a:r>
                <a:rPr lang="fr-FR" sz="1000" dirty="0">
                  <a:ea typeface="Lato" charset="0"/>
                  <a:cs typeface="Lato" charset="0"/>
                </a:rPr>
                <a:t>Décrivez ici les fonctions que vous avez occupées. Décrivez également vos missions, et les résultats que vous avez obtenus, n’hésitez pas à les quantifier.</a:t>
              </a:r>
            </a:p>
          </p:txBody>
        </p:sp>
        <p:sp>
          <p:nvSpPr>
            <p:cNvPr id="284" name="Oval 283"/>
            <p:cNvSpPr/>
            <p:nvPr/>
          </p:nvSpPr>
          <p:spPr>
            <a:xfrm>
              <a:off x="3196978" y="3253533"/>
              <a:ext cx="846386" cy="846386"/>
            </a:xfrm>
            <a:prstGeom prst="ellipse">
              <a:avLst/>
            </a:prstGeom>
            <a:solidFill>
              <a:srgbClr val="7C54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000" dirty="0">
                  <a:solidFill>
                    <a:schemeClr val="bg1"/>
                  </a:solidFill>
                </a:rPr>
                <a:t>LOGO</a:t>
              </a:r>
            </a:p>
          </p:txBody>
        </p:sp>
        <p:sp>
          <p:nvSpPr>
            <p:cNvPr id="285" name="TextBox 284"/>
            <p:cNvSpPr txBox="1"/>
            <p:nvPr/>
          </p:nvSpPr>
          <p:spPr>
            <a:xfrm>
              <a:off x="3179716" y="4336798"/>
              <a:ext cx="102913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>
                  <a:cs typeface="Lato" panose="020F0502020204030203" pitchFamily="34" charset="0"/>
                </a:rPr>
                <a:t>2010 - 2014</a:t>
              </a:r>
            </a:p>
          </p:txBody>
        </p:sp>
        <p:sp>
          <p:nvSpPr>
            <p:cNvPr id="286" name="TextBox 285"/>
            <p:cNvSpPr txBox="1"/>
            <p:nvPr/>
          </p:nvSpPr>
          <p:spPr>
            <a:xfrm>
              <a:off x="4114800" y="4336798"/>
              <a:ext cx="227332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cs typeface="Lato" panose="020F0502020204030203" pitchFamily="34" charset="0"/>
                </a:rPr>
                <a:t>Nom de la </a:t>
              </a:r>
              <a:r>
                <a:rPr lang="en-GB" sz="1000" b="1" dirty="0" err="1">
                  <a:cs typeface="Lato" panose="020F0502020204030203" pitchFamily="34" charset="0"/>
                </a:rPr>
                <a:t>société</a:t>
              </a:r>
              <a:endParaRPr lang="en-GB" sz="1000" b="1" dirty="0">
                <a:cs typeface="Lato" panose="020F0502020204030203" pitchFamily="34" charset="0"/>
              </a:endParaRPr>
            </a:p>
            <a:p>
              <a:r>
                <a:rPr lang="en-GB" sz="1000" i="1" dirty="0">
                  <a:cs typeface="Lato" panose="020F0502020204030203" pitchFamily="34" charset="0"/>
                </a:rPr>
                <a:t>Titre du poste</a:t>
              </a:r>
            </a:p>
            <a:p>
              <a:pPr defTabSz="685800">
                <a:defRPr/>
              </a:pPr>
              <a:r>
                <a:rPr lang="fr-FR" sz="1000" dirty="0">
                  <a:ea typeface="Lato" charset="0"/>
                  <a:cs typeface="Lato" charset="0"/>
                </a:rPr>
                <a:t>Décrivez ici les fonctions que vous avez occupées. Décrivez également vos missions, et les résultats que vous avez obtenus, n’hésitez pas à les quantifier.</a:t>
              </a:r>
            </a:p>
          </p:txBody>
        </p:sp>
        <p:sp>
          <p:nvSpPr>
            <p:cNvPr id="287" name="Oval 286"/>
            <p:cNvSpPr/>
            <p:nvPr/>
          </p:nvSpPr>
          <p:spPr>
            <a:xfrm>
              <a:off x="3196978" y="4598408"/>
              <a:ext cx="846386" cy="846386"/>
            </a:xfrm>
            <a:prstGeom prst="ellipse">
              <a:avLst/>
            </a:prstGeom>
            <a:solidFill>
              <a:srgbClr val="7C54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000" dirty="0">
                  <a:solidFill>
                    <a:schemeClr val="bg1"/>
                  </a:solidFill>
                </a:rPr>
                <a:t>LOGO</a:t>
              </a:r>
            </a:p>
          </p:txBody>
        </p:sp>
        <p:sp>
          <p:nvSpPr>
            <p:cNvPr id="288" name="TextBox 287"/>
            <p:cNvSpPr txBox="1"/>
            <p:nvPr/>
          </p:nvSpPr>
          <p:spPr>
            <a:xfrm>
              <a:off x="3179716" y="5681673"/>
              <a:ext cx="102913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>
                  <a:cs typeface="Lato" panose="020F0502020204030203" pitchFamily="34" charset="0"/>
                </a:rPr>
                <a:t>2010 - 2014</a:t>
              </a:r>
            </a:p>
          </p:txBody>
        </p:sp>
        <p:sp>
          <p:nvSpPr>
            <p:cNvPr id="289" name="TextBox 288"/>
            <p:cNvSpPr txBox="1"/>
            <p:nvPr/>
          </p:nvSpPr>
          <p:spPr>
            <a:xfrm>
              <a:off x="4114800" y="5681673"/>
              <a:ext cx="227332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cs typeface="Lato" panose="020F0502020204030203" pitchFamily="34" charset="0"/>
                </a:rPr>
                <a:t>Nom de la </a:t>
              </a:r>
              <a:r>
                <a:rPr lang="en-GB" sz="1000" b="1" dirty="0" err="1">
                  <a:cs typeface="Lato" panose="020F0502020204030203" pitchFamily="34" charset="0"/>
                </a:rPr>
                <a:t>société</a:t>
              </a:r>
              <a:endParaRPr lang="en-GB" sz="1000" b="1" dirty="0">
                <a:cs typeface="Lato" panose="020F0502020204030203" pitchFamily="34" charset="0"/>
              </a:endParaRPr>
            </a:p>
            <a:p>
              <a:r>
                <a:rPr lang="en-GB" sz="1000" i="1" dirty="0">
                  <a:cs typeface="Lato" panose="020F0502020204030203" pitchFamily="34" charset="0"/>
                </a:rPr>
                <a:t>Titre du poste</a:t>
              </a:r>
            </a:p>
            <a:p>
              <a:pPr defTabSz="685800">
                <a:defRPr/>
              </a:pPr>
              <a:r>
                <a:rPr lang="fr-FR" sz="1000" dirty="0">
                  <a:ea typeface="Lato" charset="0"/>
                  <a:cs typeface="Lato" charset="0"/>
                </a:rPr>
                <a:t>Décrivez ici les fonctions que vous avez occupées. Décrivez également vos missions, et les résultats que vous avez obtenus, n’hésitez pas à les quantifier.</a:t>
              </a:r>
            </a:p>
          </p:txBody>
        </p:sp>
        <p:sp>
          <p:nvSpPr>
            <p:cNvPr id="290" name="Oval 289"/>
            <p:cNvSpPr/>
            <p:nvPr/>
          </p:nvSpPr>
          <p:spPr>
            <a:xfrm>
              <a:off x="3196978" y="5943283"/>
              <a:ext cx="846386" cy="846386"/>
            </a:xfrm>
            <a:prstGeom prst="ellipse">
              <a:avLst/>
            </a:prstGeom>
            <a:solidFill>
              <a:srgbClr val="7C54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000" dirty="0">
                  <a:solidFill>
                    <a:schemeClr val="bg1"/>
                  </a:solidFill>
                </a:rPr>
                <a:t>LOGO</a:t>
              </a:r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3179716" y="7026549"/>
              <a:ext cx="102913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>
                  <a:cs typeface="Lato" panose="020F0502020204030203" pitchFamily="34" charset="0"/>
                </a:rPr>
                <a:t>2010 - 2014</a:t>
              </a:r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4114800" y="7026549"/>
              <a:ext cx="227332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cs typeface="Lato" panose="020F0502020204030203" pitchFamily="34" charset="0"/>
                </a:rPr>
                <a:t>Nom de la </a:t>
              </a:r>
              <a:r>
                <a:rPr lang="en-GB" sz="1000" b="1" dirty="0" err="1">
                  <a:cs typeface="Lato" panose="020F0502020204030203" pitchFamily="34" charset="0"/>
                </a:rPr>
                <a:t>société</a:t>
              </a:r>
              <a:endParaRPr lang="en-GB" sz="1000" b="1" dirty="0">
                <a:cs typeface="Lato" panose="020F0502020204030203" pitchFamily="34" charset="0"/>
              </a:endParaRPr>
            </a:p>
            <a:p>
              <a:r>
                <a:rPr lang="en-GB" sz="1000" i="1" dirty="0">
                  <a:cs typeface="Lato" panose="020F0502020204030203" pitchFamily="34" charset="0"/>
                </a:rPr>
                <a:t>Titre du poste</a:t>
              </a:r>
            </a:p>
            <a:p>
              <a:pPr defTabSz="685800">
                <a:defRPr/>
              </a:pPr>
              <a:r>
                <a:rPr lang="fr-FR" sz="1000" dirty="0">
                  <a:ea typeface="Lato" charset="0"/>
                  <a:cs typeface="Lato" charset="0"/>
                </a:rPr>
                <a:t>Décrivez ici les fonctions que vous avez occupées. Décrivez également vos missions, et les résultats que vous avez obtenus, n’hésitez pas à les quantifier.</a:t>
              </a:r>
            </a:p>
          </p:txBody>
        </p:sp>
        <p:sp>
          <p:nvSpPr>
            <p:cNvPr id="293" name="Oval 292"/>
            <p:cNvSpPr/>
            <p:nvPr/>
          </p:nvSpPr>
          <p:spPr>
            <a:xfrm>
              <a:off x="3196978" y="7288159"/>
              <a:ext cx="846386" cy="846386"/>
            </a:xfrm>
            <a:prstGeom prst="ellipse">
              <a:avLst/>
            </a:prstGeom>
            <a:solidFill>
              <a:srgbClr val="7C54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000" dirty="0">
                  <a:solidFill>
                    <a:schemeClr val="bg1"/>
                  </a:solidFill>
                </a:rPr>
                <a:t>LOGO</a:t>
              </a:r>
            </a:p>
          </p:txBody>
        </p:sp>
      </p:grpSp>
      <p:sp>
        <p:nvSpPr>
          <p:cNvPr id="295" name="TextBox 294"/>
          <p:cNvSpPr txBox="1"/>
          <p:nvPr/>
        </p:nvSpPr>
        <p:spPr>
          <a:xfrm>
            <a:off x="678141" y="2656962"/>
            <a:ext cx="57900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b="1" dirty="0">
                <a:solidFill>
                  <a:srgbClr val="64CBCE"/>
                </a:solidFill>
                <a:cs typeface="Lato" panose="020F0502020204030203" pitchFamily="34" charset="0"/>
              </a:rPr>
              <a:t>PROFIL</a:t>
            </a:r>
          </a:p>
        </p:txBody>
      </p:sp>
      <p:sp>
        <p:nvSpPr>
          <p:cNvPr id="296" name="TextBox 295"/>
          <p:cNvSpPr txBox="1"/>
          <p:nvPr/>
        </p:nvSpPr>
        <p:spPr>
          <a:xfrm>
            <a:off x="1357757" y="2656962"/>
            <a:ext cx="21137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fr-FR" sz="1000" dirty="0">
                <a:cs typeface="Lato" panose="020F0502020204030203" pitchFamily="34" charset="0"/>
              </a:rPr>
              <a:t>Décrivez en quelques lignes vos compétences clés pour le poste et vos objectifs de carrière. Vous pouvez les mettre en forme à l’aide de puces ou les laisser sous forme de texte plein.</a:t>
            </a:r>
          </a:p>
        </p:txBody>
      </p:sp>
      <p:sp>
        <p:nvSpPr>
          <p:cNvPr id="297" name="TextBox 296"/>
          <p:cNvSpPr txBox="1"/>
          <p:nvPr/>
        </p:nvSpPr>
        <p:spPr>
          <a:xfrm>
            <a:off x="743864" y="9133183"/>
            <a:ext cx="11256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>
                <a:solidFill>
                  <a:srgbClr val="64CBCE"/>
                </a:solidFill>
                <a:cs typeface="Lato" panose="020F0502020204030203" pitchFamily="34" charset="0"/>
              </a:rPr>
              <a:t>INFOS &amp; HOBBIES</a:t>
            </a:r>
          </a:p>
        </p:txBody>
      </p:sp>
      <p:sp>
        <p:nvSpPr>
          <p:cNvPr id="298" name="TextBox 297"/>
          <p:cNvSpPr txBox="1"/>
          <p:nvPr/>
        </p:nvSpPr>
        <p:spPr>
          <a:xfrm>
            <a:off x="743864" y="9460706"/>
            <a:ext cx="60613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Lato" panose="020F0502020204030203" pitchFamily="34" charset="0"/>
              </a:rPr>
              <a:t>Lorem ipsum dolor sit amet, </a:t>
            </a:r>
            <a:r>
              <a:rPr lang="en-GB" sz="1000" dirty="0" err="1">
                <a:cs typeface="Lato" panose="020F0502020204030203" pitchFamily="34" charset="0"/>
              </a:rPr>
              <a:t>consectetur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adipiscing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elit</a:t>
            </a:r>
            <a:r>
              <a:rPr lang="en-GB" sz="1000" dirty="0">
                <a:cs typeface="Lato" panose="020F0502020204030203" pitchFamily="34" charset="0"/>
              </a:rPr>
              <a:t>. Integer </a:t>
            </a:r>
            <a:r>
              <a:rPr lang="en-GB" sz="1000" dirty="0" err="1">
                <a:cs typeface="Lato" panose="020F0502020204030203" pitchFamily="34" charset="0"/>
              </a:rPr>
              <a:t>efficitur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arcu</a:t>
            </a:r>
            <a:r>
              <a:rPr lang="en-GB" sz="1000" dirty="0">
                <a:cs typeface="Lato" panose="020F0502020204030203" pitchFamily="34" charset="0"/>
              </a:rPr>
              <a:t> a </a:t>
            </a:r>
            <a:r>
              <a:rPr lang="en-GB" sz="1000" dirty="0" err="1">
                <a:cs typeface="Lato" panose="020F0502020204030203" pitchFamily="34" charset="0"/>
              </a:rPr>
              <a:t>auctor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convaallis</a:t>
            </a:r>
            <a:r>
              <a:rPr lang="en-GB" sz="1000" dirty="0">
                <a:cs typeface="Lato" panose="020F0502020204030203" pitchFamily="34" charset="0"/>
              </a:rPr>
              <a:t>. Lorem ipsum </a:t>
            </a:r>
            <a:r>
              <a:rPr lang="en-GB" sz="1000" dirty="0" err="1">
                <a:cs typeface="Lato" panose="020F0502020204030203" pitchFamily="34" charset="0"/>
              </a:rPr>
              <a:t>dolor</a:t>
            </a:r>
            <a:r>
              <a:rPr lang="en-GB" sz="1000" dirty="0">
                <a:cs typeface="Lato" panose="020F0502020204030203" pitchFamily="34" charset="0"/>
              </a:rPr>
              <a:t> sit </a:t>
            </a:r>
            <a:r>
              <a:rPr lang="en-GB" sz="1000" dirty="0" err="1">
                <a:cs typeface="Lato" panose="020F0502020204030203" pitchFamily="34" charset="0"/>
              </a:rPr>
              <a:t>amet</a:t>
            </a:r>
            <a:r>
              <a:rPr lang="en-GB" sz="1000" dirty="0">
                <a:cs typeface="Lato" panose="020F0502020204030203" pitchFamily="34" charset="0"/>
              </a:rPr>
              <a:t>, </a:t>
            </a:r>
            <a:r>
              <a:rPr lang="en-GB" sz="1000" dirty="0" err="1">
                <a:cs typeface="Lato" panose="020F0502020204030203" pitchFamily="34" charset="0"/>
              </a:rPr>
              <a:t>consectetur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adipiscing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elit</a:t>
            </a:r>
            <a:r>
              <a:rPr lang="en-GB" sz="1000" dirty="0">
                <a:cs typeface="Lato" panose="020F0502020204030203" pitchFamily="34" charset="0"/>
              </a:rPr>
              <a:t>. Integer </a:t>
            </a:r>
            <a:r>
              <a:rPr lang="en-GB" sz="1000" dirty="0" err="1">
                <a:cs typeface="Lato" panose="020F0502020204030203" pitchFamily="34" charset="0"/>
              </a:rPr>
              <a:t>efficitur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arcu</a:t>
            </a:r>
            <a:r>
              <a:rPr lang="en-GB" sz="1000" dirty="0">
                <a:cs typeface="Lato" panose="020F0502020204030203" pitchFamily="34" charset="0"/>
              </a:rPr>
              <a:t> a </a:t>
            </a:r>
            <a:r>
              <a:rPr lang="en-GB" sz="1000" dirty="0" err="1">
                <a:cs typeface="Lato" panose="020F0502020204030203" pitchFamily="34" charset="0"/>
              </a:rPr>
              <a:t>auctor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convaallis</a:t>
            </a:r>
            <a:r>
              <a:rPr lang="en-GB" sz="1000" dirty="0">
                <a:cs typeface="Lato" panose="020F0502020204030203" pitchFamily="34" charset="0"/>
              </a:rPr>
              <a:t>. Lorem ipsum </a:t>
            </a:r>
            <a:r>
              <a:rPr lang="en-GB" sz="1000" dirty="0" err="1">
                <a:cs typeface="Lato" panose="020F0502020204030203" pitchFamily="34" charset="0"/>
              </a:rPr>
              <a:t>dolor</a:t>
            </a:r>
            <a:r>
              <a:rPr lang="en-GB" sz="1000" dirty="0">
                <a:cs typeface="Lato" panose="020F0502020204030203" pitchFamily="34" charset="0"/>
              </a:rPr>
              <a:t> sit </a:t>
            </a:r>
            <a:r>
              <a:rPr lang="en-GB" sz="1000" dirty="0" err="1">
                <a:cs typeface="Lato" panose="020F0502020204030203" pitchFamily="34" charset="0"/>
              </a:rPr>
              <a:t>amet</a:t>
            </a:r>
            <a:r>
              <a:rPr lang="en-GB" sz="1000" dirty="0">
                <a:cs typeface="Lato" panose="020F0502020204030203" pitchFamily="34" charset="0"/>
              </a:rPr>
              <a:t>, </a:t>
            </a:r>
            <a:r>
              <a:rPr lang="en-GB" sz="1000" dirty="0" err="1">
                <a:cs typeface="Lato" panose="020F0502020204030203" pitchFamily="34" charset="0"/>
              </a:rPr>
              <a:t>consectetur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adipiscing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elit</a:t>
            </a:r>
            <a:r>
              <a:rPr lang="en-GB" sz="1000" dirty="0">
                <a:cs typeface="Lato" panose="020F0502020204030203" pitchFamily="34" charset="0"/>
              </a:rPr>
              <a:t>. Integer </a:t>
            </a:r>
            <a:r>
              <a:rPr lang="en-GB" sz="1000" dirty="0" err="1">
                <a:cs typeface="Lato" panose="020F0502020204030203" pitchFamily="34" charset="0"/>
              </a:rPr>
              <a:t>efficitur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arcu</a:t>
            </a:r>
            <a:r>
              <a:rPr lang="en-GB" sz="1000" dirty="0">
                <a:cs typeface="Lato" panose="020F0502020204030203" pitchFamily="34" charset="0"/>
              </a:rPr>
              <a:t> a </a:t>
            </a:r>
            <a:r>
              <a:rPr lang="en-GB" sz="1000" dirty="0" err="1">
                <a:cs typeface="Lato" panose="020F0502020204030203" pitchFamily="34" charset="0"/>
              </a:rPr>
              <a:t>auctor</a:t>
            </a:r>
            <a:r>
              <a:rPr lang="en-GB" sz="1000" dirty="0">
                <a:cs typeface="Lato" panose="020F0502020204030203" pitchFamily="34" charset="0"/>
              </a:rPr>
              <a:t> </a:t>
            </a:r>
            <a:r>
              <a:rPr lang="en-GB" sz="1000" dirty="0" err="1">
                <a:cs typeface="Lato" panose="020F0502020204030203" pitchFamily="34" charset="0"/>
              </a:rPr>
              <a:t>convaallis</a:t>
            </a:r>
            <a:r>
              <a:rPr lang="en-GB" sz="1000" dirty="0">
                <a:cs typeface="Lato" panose="020F0502020204030203" pitchFamily="34" charset="0"/>
              </a:rPr>
              <a:t>.</a:t>
            </a:r>
          </a:p>
        </p:txBody>
      </p:sp>
      <p:sp>
        <p:nvSpPr>
          <p:cNvPr id="299" name="TextBox 298"/>
          <p:cNvSpPr txBox="1"/>
          <p:nvPr/>
        </p:nvSpPr>
        <p:spPr>
          <a:xfrm>
            <a:off x="3863806" y="7553968"/>
            <a:ext cx="8611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000" b="1" dirty="0">
                <a:solidFill>
                  <a:srgbClr val="64CBCE"/>
                </a:solidFill>
                <a:cs typeface="Lato" panose="020F0502020204030203" pitchFamily="34" charset="0"/>
              </a:rPr>
              <a:t>FORMATION</a:t>
            </a:r>
          </a:p>
        </p:txBody>
      </p:sp>
      <p:sp>
        <p:nvSpPr>
          <p:cNvPr id="300" name="TextBox 299"/>
          <p:cNvSpPr txBox="1"/>
          <p:nvPr/>
        </p:nvSpPr>
        <p:spPr>
          <a:xfrm>
            <a:off x="4511093" y="7881491"/>
            <a:ext cx="26339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000" dirty="0">
                <a:cs typeface="Lato" panose="020F0502020204030203" pitchFamily="34" charset="0"/>
              </a:rPr>
              <a:t>Ecole/</a:t>
            </a:r>
            <a:r>
              <a:rPr lang="en-PH" sz="1000" dirty="0" err="1">
                <a:cs typeface="Lato" panose="020F0502020204030203" pitchFamily="34" charset="0"/>
              </a:rPr>
              <a:t>Université</a:t>
            </a:r>
            <a:r>
              <a:rPr lang="en-PH" sz="1000" dirty="0">
                <a:cs typeface="Lato" panose="020F0502020204030203" pitchFamily="34" charset="0"/>
              </a:rPr>
              <a:t> </a:t>
            </a:r>
            <a:r>
              <a:rPr lang="mr-IN" sz="1000" dirty="0">
                <a:cs typeface="Lato" panose="020F0502020204030203" pitchFamily="34" charset="0"/>
              </a:rPr>
              <a:t>–</a:t>
            </a:r>
            <a:r>
              <a:rPr lang="en-PH" sz="1000" dirty="0">
                <a:cs typeface="Lato" panose="020F0502020204030203" pitchFamily="34" charset="0"/>
              </a:rPr>
              <a:t> </a:t>
            </a:r>
            <a:r>
              <a:rPr lang="en-PH" sz="1000" dirty="0" err="1">
                <a:cs typeface="Lato" panose="020F0502020204030203" pitchFamily="34" charset="0"/>
              </a:rPr>
              <a:t>Diplôme</a:t>
            </a:r>
            <a:endParaRPr lang="en-PH" sz="1000" dirty="0">
              <a:cs typeface="Lato" panose="020F0502020204030203" pitchFamily="34" charset="0"/>
            </a:endParaRPr>
          </a:p>
          <a:p>
            <a:r>
              <a:rPr lang="fr-FR" sz="1000" dirty="0">
                <a:cs typeface="Lato" panose="020F0502020204030203" pitchFamily="34" charset="0"/>
              </a:rPr>
              <a:t>Décrivez en une ligne les objectifs et les spécialités de cette formation.</a:t>
            </a:r>
          </a:p>
        </p:txBody>
      </p:sp>
      <p:sp>
        <p:nvSpPr>
          <p:cNvPr id="301" name="TextBox 300"/>
          <p:cNvSpPr txBox="1"/>
          <p:nvPr/>
        </p:nvSpPr>
        <p:spPr>
          <a:xfrm>
            <a:off x="3860601" y="7881491"/>
            <a:ext cx="6504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000" dirty="0">
                <a:cs typeface="Lato" panose="020F0502020204030203" pitchFamily="34" charset="0"/>
              </a:rPr>
              <a:t>2014</a:t>
            </a:r>
          </a:p>
        </p:txBody>
      </p:sp>
      <p:sp>
        <p:nvSpPr>
          <p:cNvPr id="302" name="TextBox 301"/>
          <p:cNvSpPr txBox="1"/>
          <p:nvPr/>
        </p:nvSpPr>
        <p:spPr>
          <a:xfrm>
            <a:off x="4511093" y="8641045"/>
            <a:ext cx="26339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000" dirty="0">
                <a:cs typeface="Lato" panose="020F0502020204030203" pitchFamily="34" charset="0"/>
              </a:rPr>
              <a:t>Ecole/</a:t>
            </a:r>
            <a:r>
              <a:rPr lang="en-PH" sz="1000" dirty="0" err="1">
                <a:cs typeface="Lato" panose="020F0502020204030203" pitchFamily="34" charset="0"/>
              </a:rPr>
              <a:t>Université</a:t>
            </a:r>
            <a:r>
              <a:rPr lang="en-PH" sz="1000" dirty="0">
                <a:cs typeface="Lato" panose="020F0502020204030203" pitchFamily="34" charset="0"/>
              </a:rPr>
              <a:t> </a:t>
            </a:r>
            <a:r>
              <a:rPr lang="mr-IN" sz="1000" dirty="0">
                <a:cs typeface="Lato" panose="020F0502020204030203" pitchFamily="34" charset="0"/>
              </a:rPr>
              <a:t>–</a:t>
            </a:r>
            <a:r>
              <a:rPr lang="en-PH" sz="1000" dirty="0">
                <a:cs typeface="Lato" panose="020F0502020204030203" pitchFamily="34" charset="0"/>
              </a:rPr>
              <a:t> </a:t>
            </a:r>
            <a:r>
              <a:rPr lang="en-PH" sz="1000" dirty="0" err="1">
                <a:cs typeface="Lato" panose="020F0502020204030203" pitchFamily="34" charset="0"/>
              </a:rPr>
              <a:t>Diplôme</a:t>
            </a:r>
            <a:endParaRPr lang="en-PH" sz="1000" dirty="0">
              <a:cs typeface="Lato" panose="020F0502020204030203" pitchFamily="34" charset="0"/>
            </a:endParaRPr>
          </a:p>
          <a:p>
            <a:r>
              <a:rPr lang="fr-FR" sz="1000" dirty="0">
                <a:cs typeface="Lato" panose="020F0502020204030203" pitchFamily="34" charset="0"/>
              </a:rPr>
              <a:t>Décrivez en une ligne les objectifs et les spécialités de cette formation.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3860601" y="8641045"/>
            <a:ext cx="6504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000" dirty="0">
                <a:cs typeface="Lato" panose="020F0502020204030203" pitchFamily="34" charset="0"/>
              </a:rPr>
              <a:t>2014</a:t>
            </a:r>
          </a:p>
        </p:txBody>
      </p:sp>
      <p:sp>
        <p:nvSpPr>
          <p:cNvPr id="305" name="TextBox 304"/>
          <p:cNvSpPr txBox="1"/>
          <p:nvPr/>
        </p:nvSpPr>
        <p:spPr>
          <a:xfrm>
            <a:off x="532268" y="1653715"/>
            <a:ext cx="72167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b="1" dirty="0">
                <a:solidFill>
                  <a:srgbClr val="64CBCE"/>
                </a:solidFill>
                <a:cs typeface="Lato" panose="020F0502020204030203" pitchFamily="34" charset="0"/>
              </a:rPr>
              <a:t>CONTACT</a:t>
            </a:r>
          </a:p>
        </p:txBody>
      </p:sp>
      <p:sp>
        <p:nvSpPr>
          <p:cNvPr id="306" name="TextBox 305"/>
          <p:cNvSpPr txBox="1"/>
          <p:nvPr/>
        </p:nvSpPr>
        <p:spPr>
          <a:xfrm>
            <a:off x="1357757" y="1653935"/>
            <a:ext cx="19915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Lato" panose="020F0502020204030203" pitchFamily="34" charset="0"/>
              </a:rPr>
              <a:t>Tel : 0102030405</a:t>
            </a:r>
          </a:p>
          <a:p>
            <a:r>
              <a:rPr lang="en-GB" sz="1000" dirty="0">
                <a:cs typeface="Lato" panose="020F0502020204030203" pitchFamily="34" charset="0"/>
              </a:rPr>
              <a:t>Mobile : 0601020304</a:t>
            </a:r>
          </a:p>
          <a:p>
            <a:r>
              <a:rPr lang="en-PH" sz="1000" dirty="0">
                <a:cs typeface="Lato" panose="020F0502020204030203" pitchFamily="34" charset="0"/>
              </a:rPr>
              <a:t>Address : 12 rue de la </a:t>
            </a:r>
            <a:r>
              <a:rPr lang="en-PH" sz="1000" dirty="0" err="1">
                <a:cs typeface="Lato" panose="020F0502020204030203" pitchFamily="34" charset="0"/>
              </a:rPr>
              <a:t>Réussite</a:t>
            </a:r>
            <a:r>
              <a:rPr lang="en-PH" sz="1000" dirty="0">
                <a:cs typeface="Lato" panose="020F0502020204030203" pitchFamily="34" charset="0"/>
              </a:rPr>
              <a:t> 75012 Paris</a:t>
            </a:r>
          </a:p>
          <a:p>
            <a:r>
              <a:rPr lang="en-PH" sz="1000" dirty="0">
                <a:cs typeface="Lato" panose="020F0502020204030203" pitchFamily="34" charset="0"/>
              </a:rPr>
              <a:t>Email : </a:t>
            </a:r>
            <a:r>
              <a:rPr lang="en-PH" sz="1000" dirty="0" err="1">
                <a:cs typeface="Lato" panose="020F0502020204030203" pitchFamily="34" charset="0"/>
              </a:rPr>
              <a:t>mail@mail.com</a:t>
            </a:r>
            <a:endParaRPr lang="en-PH" sz="1000" dirty="0">
              <a:cs typeface="Lato" panose="020F0502020204030203" pitchFamily="34" charset="0"/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665304" y="4027734"/>
            <a:ext cx="131157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050" b="1" dirty="0">
                <a:solidFill>
                  <a:srgbClr val="64CBCE"/>
                </a:solidFill>
                <a:cs typeface="Lato" panose="020F0502020204030203" pitchFamily="34" charset="0"/>
              </a:rPr>
              <a:t>COMPETENCES CLES</a:t>
            </a:r>
          </a:p>
        </p:txBody>
      </p:sp>
      <p:sp>
        <p:nvSpPr>
          <p:cNvPr id="309" name="TextBox 308"/>
          <p:cNvSpPr txBox="1"/>
          <p:nvPr/>
        </p:nvSpPr>
        <p:spPr>
          <a:xfrm>
            <a:off x="743864" y="4394072"/>
            <a:ext cx="27276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>
                <a:cs typeface="Lato" panose="020F0502020204030203" pitchFamily="34" charset="0"/>
              </a:rPr>
              <a:t>Professionnelles</a:t>
            </a:r>
            <a:endParaRPr lang="en-GB" sz="1000" b="1" i="1" dirty="0">
              <a:cs typeface="Lato" panose="020F0502020204030203" pitchFamily="34" charset="0"/>
            </a:endParaRPr>
          </a:p>
        </p:txBody>
      </p:sp>
      <p:sp>
        <p:nvSpPr>
          <p:cNvPr id="310" name="TextBox 309"/>
          <p:cNvSpPr txBox="1"/>
          <p:nvPr/>
        </p:nvSpPr>
        <p:spPr>
          <a:xfrm>
            <a:off x="743864" y="4694154"/>
            <a:ext cx="12330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Lato" panose="020F0502020204030203" pitchFamily="34" charset="0"/>
              </a:rPr>
              <a:t>Microsoft Office</a:t>
            </a:r>
          </a:p>
        </p:txBody>
      </p:sp>
      <p:sp>
        <p:nvSpPr>
          <p:cNvPr id="311" name="TextBox 310"/>
          <p:cNvSpPr txBox="1"/>
          <p:nvPr/>
        </p:nvSpPr>
        <p:spPr>
          <a:xfrm>
            <a:off x="743864" y="5008538"/>
            <a:ext cx="12330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Lato" panose="020F0502020204030203" pitchFamily="34" charset="0"/>
              </a:rPr>
              <a:t>Design</a:t>
            </a:r>
          </a:p>
        </p:txBody>
      </p:sp>
      <p:sp>
        <p:nvSpPr>
          <p:cNvPr id="312" name="TextBox 311"/>
          <p:cNvSpPr txBox="1"/>
          <p:nvPr/>
        </p:nvSpPr>
        <p:spPr>
          <a:xfrm>
            <a:off x="743864" y="5322922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Lato" panose="020F0502020204030203" pitchFamily="34" charset="0"/>
              </a:rPr>
              <a:t>PHP MySQL</a:t>
            </a:r>
          </a:p>
        </p:txBody>
      </p:sp>
      <p:sp>
        <p:nvSpPr>
          <p:cNvPr id="313" name="TextBox 312"/>
          <p:cNvSpPr txBox="1"/>
          <p:nvPr/>
        </p:nvSpPr>
        <p:spPr>
          <a:xfrm>
            <a:off x="743864" y="5637306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Lato" panose="020F0502020204030203" pitchFamily="34" charset="0"/>
              </a:rPr>
              <a:t>Google Ads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743864" y="6115705"/>
            <a:ext cx="27276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>
                <a:cs typeface="Lato" panose="020F0502020204030203" pitchFamily="34" charset="0"/>
              </a:rPr>
              <a:t>Langues</a:t>
            </a:r>
            <a:endParaRPr lang="en-GB" sz="1000" b="1" i="1" dirty="0">
              <a:cs typeface="Lato" panose="020F0502020204030203" pitchFamily="34" charset="0"/>
            </a:endParaRPr>
          </a:p>
        </p:txBody>
      </p:sp>
      <p:sp>
        <p:nvSpPr>
          <p:cNvPr id="315" name="TextBox 314"/>
          <p:cNvSpPr txBox="1"/>
          <p:nvPr/>
        </p:nvSpPr>
        <p:spPr>
          <a:xfrm>
            <a:off x="743864" y="6415787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Anglais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316" name="TextBox 315"/>
          <p:cNvSpPr txBox="1"/>
          <p:nvPr/>
        </p:nvSpPr>
        <p:spPr>
          <a:xfrm>
            <a:off x="743864" y="6730171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Allemand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317" name="TextBox 316"/>
          <p:cNvSpPr txBox="1"/>
          <p:nvPr/>
        </p:nvSpPr>
        <p:spPr>
          <a:xfrm>
            <a:off x="743864" y="7044555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Italien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318" name="TextBox 317"/>
          <p:cNvSpPr txBox="1"/>
          <p:nvPr/>
        </p:nvSpPr>
        <p:spPr>
          <a:xfrm>
            <a:off x="743864" y="7429623"/>
            <a:ext cx="27276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>
                <a:cs typeface="Lato" panose="020F0502020204030203" pitchFamily="34" charset="0"/>
              </a:rPr>
              <a:t>Personnelles</a:t>
            </a:r>
            <a:endParaRPr lang="en-GB" sz="1000" b="1" i="1" dirty="0">
              <a:cs typeface="Lato" panose="020F0502020204030203" pitchFamily="34" charset="0"/>
            </a:endParaRPr>
          </a:p>
        </p:txBody>
      </p:sp>
      <p:sp>
        <p:nvSpPr>
          <p:cNvPr id="319" name="TextBox 318"/>
          <p:cNvSpPr txBox="1"/>
          <p:nvPr/>
        </p:nvSpPr>
        <p:spPr>
          <a:xfrm>
            <a:off x="743864" y="7729705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Créatif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320" name="TextBox 319"/>
          <p:cNvSpPr txBox="1"/>
          <p:nvPr/>
        </p:nvSpPr>
        <p:spPr>
          <a:xfrm>
            <a:off x="743864" y="8044089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Sérieux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321" name="TextBox 320"/>
          <p:cNvSpPr txBox="1"/>
          <p:nvPr/>
        </p:nvSpPr>
        <p:spPr>
          <a:xfrm>
            <a:off x="743864" y="8358473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Organisé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322" name="TextBox 321"/>
          <p:cNvSpPr txBox="1"/>
          <p:nvPr/>
        </p:nvSpPr>
        <p:spPr>
          <a:xfrm>
            <a:off x="743864" y="8677070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cs typeface="Lato" panose="020F0502020204030203" pitchFamily="34" charset="0"/>
              </a:rPr>
              <a:t>Innovant</a:t>
            </a:r>
            <a:endParaRPr lang="en-GB" sz="1000" dirty="0">
              <a:cs typeface="Lato" panose="020F0502020204030203" pitchFamily="34" charset="0"/>
            </a:endParaRPr>
          </a:p>
        </p:txBody>
      </p:sp>
      <p:grpSp>
        <p:nvGrpSpPr>
          <p:cNvPr id="323" name="Group 322"/>
          <p:cNvGrpSpPr/>
          <p:nvPr/>
        </p:nvGrpSpPr>
        <p:grpSpPr>
          <a:xfrm>
            <a:off x="1930661" y="4762005"/>
            <a:ext cx="1451774" cy="152909"/>
            <a:chOff x="1508453" y="3924725"/>
            <a:chExt cx="1451774" cy="152909"/>
          </a:xfrm>
        </p:grpSpPr>
        <p:sp>
          <p:nvSpPr>
            <p:cNvPr id="354" name="Rectangle 353"/>
            <p:cNvSpPr/>
            <p:nvPr/>
          </p:nvSpPr>
          <p:spPr>
            <a:xfrm>
              <a:off x="1508453" y="3924725"/>
              <a:ext cx="1451774" cy="152909"/>
            </a:xfrm>
            <a:prstGeom prst="rect">
              <a:avLst/>
            </a:prstGeom>
            <a:noFill/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1508453" y="3924725"/>
              <a:ext cx="796017" cy="152909"/>
            </a:xfrm>
            <a:prstGeom prst="rect">
              <a:avLst/>
            </a:prstGeom>
            <a:solidFill>
              <a:srgbClr val="88D1D7"/>
            </a:solidFill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324" name="Group 323"/>
          <p:cNvGrpSpPr/>
          <p:nvPr/>
        </p:nvGrpSpPr>
        <p:grpSpPr>
          <a:xfrm>
            <a:off x="1930661" y="5070135"/>
            <a:ext cx="1451774" cy="152909"/>
            <a:chOff x="1508453" y="3924725"/>
            <a:chExt cx="1451774" cy="152909"/>
          </a:xfrm>
        </p:grpSpPr>
        <p:sp>
          <p:nvSpPr>
            <p:cNvPr id="352" name="Rectangle 351"/>
            <p:cNvSpPr/>
            <p:nvPr/>
          </p:nvSpPr>
          <p:spPr>
            <a:xfrm>
              <a:off x="1508453" y="3924725"/>
              <a:ext cx="1451774" cy="152909"/>
            </a:xfrm>
            <a:prstGeom prst="rect">
              <a:avLst/>
            </a:prstGeom>
            <a:noFill/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53" name="Rectangle 352"/>
            <p:cNvSpPr/>
            <p:nvPr/>
          </p:nvSpPr>
          <p:spPr>
            <a:xfrm>
              <a:off x="1508453" y="3924725"/>
              <a:ext cx="1188656" cy="152909"/>
            </a:xfrm>
            <a:prstGeom prst="rect">
              <a:avLst/>
            </a:prstGeom>
            <a:solidFill>
              <a:srgbClr val="88D1D7"/>
            </a:solidFill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325" name="Group 324"/>
          <p:cNvGrpSpPr/>
          <p:nvPr/>
        </p:nvGrpSpPr>
        <p:grpSpPr>
          <a:xfrm>
            <a:off x="1930661" y="5378265"/>
            <a:ext cx="1451774" cy="152909"/>
            <a:chOff x="1508453" y="3924725"/>
            <a:chExt cx="1451774" cy="152909"/>
          </a:xfrm>
        </p:grpSpPr>
        <p:sp>
          <p:nvSpPr>
            <p:cNvPr id="350" name="Rectangle 349"/>
            <p:cNvSpPr/>
            <p:nvPr/>
          </p:nvSpPr>
          <p:spPr>
            <a:xfrm>
              <a:off x="1508453" y="3924725"/>
              <a:ext cx="1451774" cy="152909"/>
            </a:xfrm>
            <a:prstGeom prst="rect">
              <a:avLst/>
            </a:prstGeom>
            <a:noFill/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51" name="Rectangle 350"/>
            <p:cNvSpPr/>
            <p:nvPr/>
          </p:nvSpPr>
          <p:spPr>
            <a:xfrm>
              <a:off x="1508453" y="3924725"/>
              <a:ext cx="428297" cy="152909"/>
            </a:xfrm>
            <a:prstGeom prst="rect">
              <a:avLst/>
            </a:prstGeom>
            <a:solidFill>
              <a:srgbClr val="88D1D7"/>
            </a:solidFill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326" name="Group 325"/>
          <p:cNvGrpSpPr/>
          <p:nvPr/>
        </p:nvGrpSpPr>
        <p:grpSpPr>
          <a:xfrm>
            <a:off x="1930661" y="5686394"/>
            <a:ext cx="1451774" cy="152909"/>
            <a:chOff x="1508453" y="3924725"/>
            <a:chExt cx="1451774" cy="152909"/>
          </a:xfrm>
        </p:grpSpPr>
        <p:sp>
          <p:nvSpPr>
            <p:cNvPr id="348" name="Rectangle 347"/>
            <p:cNvSpPr/>
            <p:nvPr/>
          </p:nvSpPr>
          <p:spPr>
            <a:xfrm>
              <a:off x="1508453" y="3924725"/>
              <a:ext cx="1451774" cy="152909"/>
            </a:xfrm>
            <a:prstGeom prst="rect">
              <a:avLst/>
            </a:prstGeom>
            <a:noFill/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1508453" y="3924725"/>
              <a:ext cx="1107747" cy="152909"/>
            </a:xfrm>
            <a:prstGeom prst="rect">
              <a:avLst/>
            </a:prstGeom>
            <a:solidFill>
              <a:srgbClr val="88D1D7"/>
            </a:solidFill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327" name="Group 326"/>
          <p:cNvGrpSpPr/>
          <p:nvPr/>
        </p:nvGrpSpPr>
        <p:grpSpPr>
          <a:xfrm>
            <a:off x="1930661" y="6438406"/>
            <a:ext cx="1451774" cy="152909"/>
            <a:chOff x="1508453" y="3924725"/>
            <a:chExt cx="1451774" cy="152909"/>
          </a:xfrm>
        </p:grpSpPr>
        <p:sp>
          <p:nvSpPr>
            <p:cNvPr id="346" name="Rectangle 345"/>
            <p:cNvSpPr/>
            <p:nvPr/>
          </p:nvSpPr>
          <p:spPr>
            <a:xfrm>
              <a:off x="1508453" y="3924725"/>
              <a:ext cx="1451774" cy="152909"/>
            </a:xfrm>
            <a:prstGeom prst="rect">
              <a:avLst/>
            </a:prstGeom>
            <a:noFill/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1508453" y="3924725"/>
              <a:ext cx="796017" cy="152909"/>
            </a:xfrm>
            <a:prstGeom prst="rect">
              <a:avLst/>
            </a:prstGeom>
            <a:solidFill>
              <a:srgbClr val="88D1D7"/>
            </a:solidFill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328" name="Group 327"/>
          <p:cNvGrpSpPr/>
          <p:nvPr/>
        </p:nvGrpSpPr>
        <p:grpSpPr>
          <a:xfrm>
            <a:off x="1930661" y="6746536"/>
            <a:ext cx="1451774" cy="152909"/>
            <a:chOff x="1508453" y="3924725"/>
            <a:chExt cx="1451774" cy="152909"/>
          </a:xfrm>
        </p:grpSpPr>
        <p:sp>
          <p:nvSpPr>
            <p:cNvPr id="344" name="Rectangle 343"/>
            <p:cNvSpPr/>
            <p:nvPr/>
          </p:nvSpPr>
          <p:spPr>
            <a:xfrm>
              <a:off x="1508453" y="3924725"/>
              <a:ext cx="1451774" cy="152909"/>
            </a:xfrm>
            <a:prstGeom prst="rect">
              <a:avLst/>
            </a:prstGeom>
            <a:noFill/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45" name="Rectangle 344"/>
            <p:cNvSpPr/>
            <p:nvPr/>
          </p:nvSpPr>
          <p:spPr>
            <a:xfrm>
              <a:off x="1508453" y="3924725"/>
              <a:ext cx="1188656" cy="152909"/>
            </a:xfrm>
            <a:prstGeom prst="rect">
              <a:avLst/>
            </a:prstGeom>
            <a:solidFill>
              <a:srgbClr val="88D1D7"/>
            </a:solidFill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329" name="Group 328"/>
          <p:cNvGrpSpPr/>
          <p:nvPr/>
        </p:nvGrpSpPr>
        <p:grpSpPr>
          <a:xfrm>
            <a:off x="1930661" y="7054666"/>
            <a:ext cx="1451774" cy="152909"/>
            <a:chOff x="1508453" y="3924725"/>
            <a:chExt cx="1451774" cy="152909"/>
          </a:xfrm>
        </p:grpSpPr>
        <p:sp>
          <p:nvSpPr>
            <p:cNvPr id="342" name="Rectangle 341"/>
            <p:cNvSpPr/>
            <p:nvPr/>
          </p:nvSpPr>
          <p:spPr>
            <a:xfrm>
              <a:off x="1508453" y="3924725"/>
              <a:ext cx="1451774" cy="152909"/>
            </a:xfrm>
            <a:prstGeom prst="rect">
              <a:avLst/>
            </a:prstGeom>
            <a:noFill/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43" name="Rectangle 342"/>
            <p:cNvSpPr/>
            <p:nvPr/>
          </p:nvSpPr>
          <p:spPr>
            <a:xfrm>
              <a:off x="1508453" y="3924725"/>
              <a:ext cx="428297" cy="152909"/>
            </a:xfrm>
            <a:prstGeom prst="rect">
              <a:avLst/>
            </a:prstGeom>
            <a:solidFill>
              <a:srgbClr val="88D1D7"/>
            </a:solidFill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330" name="Group 329"/>
          <p:cNvGrpSpPr/>
          <p:nvPr/>
        </p:nvGrpSpPr>
        <p:grpSpPr>
          <a:xfrm>
            <a:off x="1930661" y="7793090"/>
            <a:ext cx="1451774" cy="152909"/>
            <a:chOff x="1508453" y="3924725"/>
            <a:chExt cx="1451774" cy="152909"/>
          </a:xfrm>
        </p:grpSpPr>
        <p:sp>
          <p:nvSpPr>
            <p:cNvPr id="340" name="Rectangle 339"/>
            <p:cNvSpPr/>
            <p:nvPr/>
          </p:nvSpPr>
          <p:spPr>
            <a:xfrm>
              <a:off x="1508453" y="3924725"/>
              <a:ext cx="1451774" cy="152909"/>
            </a:xfrm>
            <a:prstGeom prst="rect">
              <a:avLst/>
            </a:prstGeom>
            <a:noFill/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41" name="Rectangle 340"/>
            <p:cNvSpPr/>
            <p:nvPr/>
          </p:nvSpPr>
          <p:spPr>
            <a:xfrm>
              <a:off x="1508453" y="3924725"/>
              <a:ext cx="796017" cy="152909"/>
            </a:xfrm>
            <a:prstGeom prst="rect">
              <a:avLst/>
            </a:prstGeom>
            <a:solidFill>
              <a:srgbClr val="88D1D7"/>
            </a:solidFill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331" name="Group 330"/>
          <p:cNvGrpSpPr/>
          <p:nvPr/>
        </p:nvGrpSpPr>
        <p:grpSpPr>
          <a:xfrm>
            <a:off x="1930661" y="8101220"/>
            <a:ext cx="1451774" cy="152909"/>
            <a:chOff x="1508453" y="3924725"/>
            <a:chExt cx="1451774" cy="152909"/>
          </a:xfrm>
        </p:grpSpPr>
        <p:sp>
          <p:nvSpPr>
            <p:cNvPr id="338" name="Rectangle 337"/>
            <p:cNvSpPr/>
            <p:nvPr/>
          </p:nvSpPr>
          <p:spPr>
            <a:xfrm>
              <a:off x="1508453" y="3924725"/>
              <a:ext cx="1451774" cy="152909"/>
            </a:xfrm>
            <a:prstGeom prst="rect">
              <a:avLst/>
            </a:prstGeom>
            <a:noFill/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39" name="Rectangle 338"/>
            <p:cNvSpPr/>
            <p:nvPr/>
          </p:nvSpPr>
          <p:spPr>
            <a:xfrm>
              <a:off x="1508453" y="3924725"/>
              <a:ext cx="1188656" cy="152909"/>
            </a:xfrm>
            <a:prstGeom prst="rect">
              <a:avLst/>
            </a:prstGeom>
            <a:solidFill>
              <a:srgbClr val="88D1D7"/>
            </a:solidFill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332" name="Group 331"/>
          <p:cNvGrpSpPr/>
          <p:nvPr/>
        </p:nvGrpSpPr>
        <p:grpSpPr>
          <a:xfrm>
            <a:off x="1930661" y="8409350"/>
            <a:ext cx="1451774" cy="152909"/>
            <a:chOff x="1508453" y="3924725"/>
            <a:chExt cx="1451774" cy="152909"/>
          </a:xfrm>
        </p:grpSpPr>
        <p:sp>
          <p:nvSpPr>
            <p:cNvPr id="336" name="Rectangle 335"/>
            <p:cNvSpPr/>
            <p:nvPr/>
          </p:nvSpPr>
          <p:spPr>
            <a:xfrm>
              <a:off x="1508453" y="3924725"/>
              <a:ext cx="1451774" cy="152909"/>
            </a:xfrm>
            <a:prstGeom prst="rect">
              <a:avLst/>
            </a:prstGeom>
            <a:noFill/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37" name="Rectangle 336"/>
            <p:cNvSpPr/>
            <p:nvPr/>
          </p:nvSpPr>
          <p:spPr>
            <a:xfrm>
              <a:off x="1508453" y="3924725"/>
              <a:ext cx="428297" cy="152909"/>
            </a:xfrm>
            <a:prstGeom prst="rect">
              <a:avLst/>
            </a:prstGeom>
            <a:solidFill>
              <a:srgbClr val="88D1D7"/>
            </a:solidFill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930661" y="8717479"/>
            <a:ext cx="1451774" cy="152909"/>
            <a:chOff x="1508453" y="3924725"/>
            <a:chExt cx="1451774" cy="152909"/>
          </a:xfrm>
        </p:grpSpPr>
        <p:sp>
          <p:nvSpPr>
            <p:cNvPr id="334" name="Rectangle 333"/>
            <p:cNvSpPr/>
            <p:nvPr/>
          </p:nvSpPr>
          <p:spPr>
            <a:xfrm>
              <a:off x="1508453" y="3924725"/>
              <a:ext cx="1451774" cy="152909"/>
            </a:xfrm>
            <a:prstGeom prst="rect">
              <a:avLst/>
            </a:prstGeom>
            <a:noFill/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35" name="Rectangle 334"/>
            <p:cNvSpPr/>
            <p:nvPr/>
          </p:nvSpPr>
          <p:spPr>
            <a:xfrm>
              <a:off x="1508453" y="3924725"/>
              <a:ext cx="1107747" cy="152909"/>
            </a:xfrm>
            <a:prstGeom prst="rect">
              <a:avLst/>
            </a:prstGeom>
            <a:solidFill>
              <a:srgbClr val="88D1D7"/>
            </a:solidFill>
            <a:ln>
              <a:solidFill>
                <a:srgbClr val="82CDD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</p:grpSp>
      <p:sp>
        <p:nvSpPr>
          <p:cNvPr id="356" name="TextBox 355"/>
          <p:cNvSpPr txBox="1"/>
          <p:nvPr/>
        </p:nvSpPr>
        <p:spPr>
          <a:xfrm>
            <a:off x="950492" y="436895"/>
            <a:ext cx="585474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>
                <a:solidFill>
                  <a:srgbClr val="7C54EB"/>
                </a:solidFill>
                <a:cs typeface="Lato Black" panose="020F0A02020204030203" pitchFamily="34" charset="0"/>
              </a:rPr>
              <a:t>Jeanne CONECCI</a:t>
            </a:r>
          </a:p>
        </p:txBody>
      </p:sp>
    </p:spTree>
    <p:extLst>
      <p:ext uri="{BB962C8B-B14F-4D97-AF65-F5344CB8AC3E}">
        <p14:creationId xmlns:p14="http://schemas.microsoft.com/office/powerpoint/2010/main" val="498710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504" y="645775"/>
            <a:ext cx="6659844" cy="935748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099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446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446" dirty="0" err="1"/>
              <a:t>Créeruncv.com</a:t>
            </a:r>
            <a:r>
              <a:rPr lang="fr-FR" sz="2446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713021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613</Words>
  <Application>Microsoft Macintosh PowerPoint</Application>
  <PresentationFormat>Personnalisé</PresentationFormat>
  <Paragraphs>91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ikkinallego</dc:creator>
  <cp:lastModifiedBy>Axel Maille</cp:lastModifiedBy>
  <cp:revision>15</cp:revision>
  <dcterms:created xsi:type="dcterms:W3CDTF">2017-02-16T03:54:32Z</dcterms:created>
  <dcterms:modified xsi:type="dcterms:W3CDTF">2020-11-18T15:38:03Z</dcterms:modified>
</cp:coreProperties>
</file>